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546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1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515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62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70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901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628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5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41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25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37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14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56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17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580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00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8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9E9EDFA-32AE-473E-9B75-02808A4D7746}" type="datetimeFigureOut">
              <a:rPr lang="ru-RU" smtClean="0"/>
              <a:t>07.11.2013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BA92DFA-1921-4B17-A1A5-25927F62A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96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70 років з дня визволення Києва від німецьких загарбників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56677" y="4936067"/>
            <a:ext cx="6987645" cy="1388534"/>
          </a:xfrm>
        </p:spPr>
        <p:txBody>
          <a:bodyPr/>
          <a:lstStyle/>
          <a:p>
            <a:r>
              <a:rPr lang="uk-UA" dirty="0" smtClean="0"/>
              <a:t>Підготували</a:t>
            </a:r>
          </a:p>
          <a:p>
            <a:r>
              <a:rPr lang="uk-UA" dirty="0" smtClean="0"/>
              <a:t>Учні 10-го класу</a:t>
            </a:r>
          </a:p>
          <a:p>
            <a:r>
              <a:rPr lang="uk-UA" dirty="0" smtClean="0"/>
              <a:t>Бердичівського ЗОК№14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4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4400" y="147052"/>
            <a:ext cx="91059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Києві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пам'ятників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честь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захисників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жертв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окупації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визволителів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Перші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фронтові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пам'ятники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композиція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7б-мм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гармати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снарядів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сквері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вул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Артема над могилою генерал-лейтенанта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артилерії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Д.Турбіна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(у 1957 р. прах перенесено у парк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Вічної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Слави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’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явився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війни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почесно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ховали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героїв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просто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міських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скверах і парках. А перший монумент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з'явився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над могилою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Маріїнському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парку.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Історія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поховання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29 лютого 1944 р.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командувач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1-го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Українського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фронту генерал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армії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Ватутін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потрапив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районі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Кременця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Тернопіллі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засідку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зроблену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боївкою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Української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повстанської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армії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(УПА).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перестрілки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генерал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дістав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тяжке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поранення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Зважаючи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чин,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фронтові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лікарі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наважились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польових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пораненого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втрачаючи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дорогоцінний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час, повезли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залізницею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Києва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лікував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головний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хірург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Червоної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армії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академік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Микола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Бурденко. Для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врятування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життя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потрібен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пеніцилін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вироблявся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США.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Сталін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дозволив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препарат (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!),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мотивуючи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припущенням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мовляв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американці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хоч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союзники, але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пеніцилін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І М.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Ватутін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помер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шпиталі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містився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будинку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середньої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школи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№ 138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вул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Львівській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27. Про все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зворушливо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пише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спогадах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Хрущов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Генерала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армії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належною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військовою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шаною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поховали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Маріїнському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парку, а 25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січня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1948 р.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надмогильний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пам'ятник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проектом скульптора Є. Вучетича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архітектора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Білопольського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Хрущов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неприємну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розмову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Сталіним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стосовно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напису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викарбуваного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п'єдесталі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Генералові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Ватутіну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українського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народу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».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Дехто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вбачав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двозначність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Втім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усе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залишилось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так, як є.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років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Ватутіну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посмертно дали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Героя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Радянського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Союзу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додано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дрібним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рядком.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розбирання руїн на Хрещатик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474" y="1316037"/>
            <a:ext cx="8937626" cy="452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85377" y="6089134"/>
            <a:ext cx="3399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Розбирання руїн на </a:t>
            </a:r>
            <a:r>
              <a:rPr lang="uk-UA" dirty="0"/>
              <a:t>Х</a:t>
            </a:r>
            <a:r>
              <a:rPr lang="uk-UA" dirty="0" smtClean="0"/>
              <a:t>рещатику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31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197346"/>
            <a:ext cx="6096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1958 р.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села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Петрівці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звідки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восени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1943 р.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Почалося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визволення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Києва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споруджено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меморіальний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пам'ятник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-музей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величним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монументом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Воїна-Визволителя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команд ним пунктом 1-го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Українського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фронту (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бліндажі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Ватутіна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М.Хрущова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ходи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сполучення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Там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два танки Т-34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зразка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1940 та 1943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років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Перемоги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височить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обеліск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-герою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Києву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(1982);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вул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Нестерова та проспекту Перемоги -танк-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пам'ятник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гвардійцям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3-ї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танкової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армії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визволяла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Київ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Інтернаціональній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пам'ятний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знак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воїнам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1-ї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Чехословацької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бригади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вул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Набережно-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Печерській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20,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території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мостозагону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№ 2 -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обеліск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воїнам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13-го та 33-го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залізничних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батальйонів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мостозагону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№ 2,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рекордно-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стислі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строки (за 13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спорудили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листопаді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1943 р.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низьководний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залізничний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Дніпро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пропуску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воїнських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ешелонів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Дніпровській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набережній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фасаді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станції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метро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Дніпро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меморіальну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дошку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честь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воїнів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3-ї понтонно-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мостової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бригади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котра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10 листопада 1943 р. навела й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утримувала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перший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понтонний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биків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колишнього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Ланцюгового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моста),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забезпечував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переправу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військ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1-го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Українського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фронту.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33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Микита Хрущов розмовляє з дівчинко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503237"/>
            <a:ext cx="6283326" cy="591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16900" y="6488668"/>
            <a:ext cx="41931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Микита Хрущов розмовляє з дівчинкою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9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2901" y="1075268"/>
            <a:ext cx="8574622" cy="2616199"/>
          </a:xfrm>
        </p:spPr>
        <p:txBody>
          <a:bodyPr/>
          <a:lstStyle/>
          <a:p>
            <a:r>
              <a:rPr lang="uk-UA" dirty="0" smtClean="0"/>
              <a:t>Дякуємо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737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3210" y="2082799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розгрому</a:t>
            </a:r>
            <a:r>
              <a:rPr lang="ru-RU" dirty="0"/>
              <a:t> </a:t>
            </a:r>
            <a:r>
              <a:rPr lang="ru-RU" dirty="0" err="1"/>
              <a:t>нацистських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на </a:t>
            </a:r>
            <a:r>
              <a:rPr lang="ru-RU" dirty="0" err="1"/>
              <a:t>Курській</a:t>
            </a:r>
            <a:r>
              <a:rPr lang="ru-RU" dirty="0"/>
              <a:t> </a:t>
            </a:r>
            <a:r>
              <a:rPr lang="ru-RU" dirty="0" err="1"/>
              <a:t>дузі</a:t>
            </a:r>
            <a:r>
              <a:rPr lang="ru-RU" dirty="0"/>
              <a:t> </a:t>
            </a: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ru-RU" dirty="0" err="1"/>
              <a:t>серпня</a:t>
            </a:r>
            <a:r>
              <a:rPr lang="ru-RU" dirty="0"/>
              <a:t> - у </a:t>
            </a:r>
            <a:r>
              <a:rPr lang="ru-RU" dirty="0" err="1"/>
              <a:t>вересні</a:t>
            </a:r>
            <a:r>
              <a:rPr lang="ru-RU" dirty="0"/>
              <a:t> 1943 р. </a:t>
            </a:r>
            <a:r>
              <a:rPr lang="ru-RU" dirty="0" err="1" smtClean="0"/>
              <a:t>розпочався</a:t>
            </a:r>
            <a:r>
              <a:rPr lang="ru-RU" dirty="0" smtClean="0"/>
              <a:t> </a:t>
            </a:r>
            <a:r>
              <a:rPr lang="ru-RU" dirty="0"/>
              <a:t>широкий </a:t>
            </a:r>
            <a:r>
              <a:rPr lang="ru-RU" dirty="0" err="1"/>
              <a:t>наступ</a:t>
            </a:r>
            <a:r>
              <a:rPr lang="ru-RU" dirty="0"/>
              <a:t> </a:t>
            </a:r>
            <a:r>
              <a:rPr lang="ru-RU" dirty="0" err="1"/>
              <a:t>дев'яти</a:t>
            </a:r>
            <a:r>
              <a:rPr lang="ru-RU" dirty="0"/>
              <a:t> </a:t>
            </a:r>
            <a:r>
              <a:rPr lang="ru-RU" dirty="0" err="1"/>
              <a:t>радянських</a:t>
            </a:r>
            <a:r>
              <a:rPr lang="ru-RU" dirty="0"/>
              <a:t> </a:t>
            </a:r>
            <a:r>
              <a:rPr lang="ru-RU" dirty="0" err="1"/>
              <a:t>фронтів</a:t>
            </a:r>
            <a:r>
              <a:rPr lang="ru-RU" dirty="0"/>
              <a:t> - </a:t>
            </a:r>
            <a:r>
              <a:rPr lang="ru-RU" dirty="0" err="1"/>
              <a:t>від</a:t>
            </a:r>
            <a:r>
              <a:rPr lang="ru-RU" dirty="0"/>
              <a:t> Великих Лук у </a:t>
            </a:r>
            <a:r>
              <a:rPr lang="ru-RU" dirty="0" err="1"/>
              <a:t>Росії</a:t>
            </a:r>
            <a:r>
              <a:rPr lang="ru-RU" dirty="0"/>
              <a:t> до </a:t>
            </a:r>
            <a:r>
              <a:rPr lang="ru-RU" dirty="0" err="1"/>
              <a:t>Північного</a:t>
            </a:r>
            <a:r>
              <a:rPr lang="ru-RU" dirty="0"/>
              <a:t> Кавказу. На </a:t>
            </a:r>
            <a:r>
              <a:rPr lang="ru-RU" dirty="0" err="1"/>
              <a:t>київському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діяв</a:t>
            </a:r>
            <a:r>
              <a:rPr lang="ru-RU" dirty="0"/>
              <a:t> </a:t>
            </a:r>
            <a:r>
              <a:rPr lang="ru-RU" dirty="0" err="1"/>
              <a:t>Воронезький</a:t>
            </a:r>
            <a:r>
              <a:rPr lang="ru-RU" dirty="0"/>
              <a:t> фронт,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командував</a:t>
            </a:r>
            <a:r>
              <a:rPr lang="ru-RU" dirty="0"/>
              <a:t> генерал </a:t>
            </a:r>
            <a:r>
              <a:rPr lang="ru-RU" dirty="0" err="1"/>
              <a:t>армії</a:t>
            </a:r>
            <a:r>
              <a:rPr lang="ru-RU" dirty="0"/>
              <a:t> </a:t>
            </a:r>
            <a:r>
              <a:rPr lang="ru-RU" dirty="0" err="1"/>
              <a:t>Микола</a:t>
            </a:r>
            <a:r>
              <a:rPr lang="ru-RU" dirty="0"/>
              <a:t> </a:t>
            </a:r>
            <a:r>
              <a:rPr lang="ru-RU" dirty="0" err="1"/>
              <a:t>Ватутін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73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визволителі на Хрещатик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626" y="696912"/>
            <a:ext cx="7359374" cy="502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172082" y="6127234"/>
            <a:ext cx="2940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Визволителі на Хрещатику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20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5600" y="117693"/>
            <a:ext cx="80137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effectLst/>
                <a:latin typeface="Times New Roman" panose="02020603050405020304" pitchFamily="18" charset="0"/>
              </a:rPr>
              <a:t>2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вересня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війська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фронту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визволили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Суми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, 21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вересня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передовими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частинами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вийшли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до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Дніпра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в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районі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Переяслава і з ходу почали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переправлятися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підручних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засобах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Були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використані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паркани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порожні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діжки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, плащ-намети,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набиті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соломою,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рибальські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човни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тощо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. Переправа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почалася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навпроти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села Великий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Букрин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Командування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й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політоргани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заохочували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це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керуючись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обіцянкою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Ставки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присвоїти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звання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Героя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Радянського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Союзу за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форсування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Дніпра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Велику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допомогу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армії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надали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місцеві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партизани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та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населення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. Але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поки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надійшли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регулярні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понтонні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частини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, десятки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тисяч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бійців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та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молодші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командирів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потонули в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Дніпрі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під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шквальним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вогнем ворога з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високого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правого берега. Не стало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краще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, коли на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захоплений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великою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ціною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плацдарм стали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прибувати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танки й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артилерія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. В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умовах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порізаного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ярами правого берега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дії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танків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були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обмежені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, 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самі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вони ставали легкою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здобиччю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для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артилеристів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противника.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Важкі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бої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тривали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тут весь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жовтень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Згодом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очевидний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кричущий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прорахунок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командування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Воронезького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фронту (з 20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жовтня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перейменованого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на 1-й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Український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фронт)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радянські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історики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війни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стали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називати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невдалим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маневром,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від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якого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довелося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відмовитись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Вихід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було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знайдено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: не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припиняючи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бойових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дій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цьому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напрямку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радянське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командування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перекинуло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основні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сили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північ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від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нещасливого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Букрина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і,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скориставшись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вдалою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дезінформацією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ворога, не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менш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енергійно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заходилося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форсувати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Десну. 4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жовтня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5-й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гвардійський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танковий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корпус генерал-лейтенанта А.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Кравченка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почав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переправляти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танки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біля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села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Літки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просто по дну р.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Десни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Це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була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перша у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світовій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історії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така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операція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Звідси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почалося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форсування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Дніпра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вище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Києва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, в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районі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села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Лютіж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Захопивши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цей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плацдарм,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війська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1-го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Українського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розвинули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effectLst/>
                <a:latin typeface="Times New Roman" panose="02020603050405020304" pitchFamily="18" charset="0"/>
              </a:rPr>
              <a:t>успіх</a:t>
            </a:r>
            <a:r>
              <a:rPr lang="ru-RU" b="0" i="0" dirty="0" smtClean="0">
                <a:effectLst/>
                <a:latin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01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німецька техніка на Брест-Литовському проспект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4" y="1125537"/>
            <a:ext cx="8175626" cy="467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869391" y="6114534"/>
            <a:ext cx="5294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Німецька техніка на Брест-Литовському проспекті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2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500" y="684749"/>
            <a:ext cx="80645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25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вересня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визволено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Бровари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26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вересня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німецькі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відходячи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Дніпро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спалили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робітниче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селище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Трухановому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острові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Передмостову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слобідку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Гідропарк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знищити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будь-яку деревину,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придатну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форсування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водної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перешкоди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Нацисти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зуміли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вчасно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перейти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правий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берег,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знищивши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переправи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Києва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        </a:t>
            </a:r>
            <a:endParaRPr lang="ru-RU" b="0" i="0" dirty="0" smtClean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Гітлерівське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командування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вважало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Червона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армія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зможе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швидко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подолати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Дніпро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тому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готувалось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тривалої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оборони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Східного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валу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».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клопоту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міським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населенням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киянами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очікуванні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визволення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могли б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вдатися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партизанських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особливо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небезпечних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окупантів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-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німці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26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вересня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оголосили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бойову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зону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»,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простягалася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3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кілометри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Дніпра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терені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заборонялося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перебування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цивільного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населення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загрозою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розстрілу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Межа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забороненої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проходила по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вулицях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Саксаганського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Дмитрівській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киян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виганяли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околиць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в перших числах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жовтня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почали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вивозити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залізницею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-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кого до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приміських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селищ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сіл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кого й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далі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Водночас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окупанти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спішно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евакуювали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установи,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вивозили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культурні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цінності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награбовані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Києві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Тікали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хто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служив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окупантам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хто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сподівався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милість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радянських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каральних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уже за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те,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опинився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окупованій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території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потрапив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полон,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оточення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9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нтонна переправа, 19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4" y="1392236"/>
            <a:ext cx="7477125" cy="4474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78440" y="6101834"/>
            <a:ext cx="2920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Понтонна переправа. 1943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56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7400" y="117693"/>
            <a:ext cx="9423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 часом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радянські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війська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накопичували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захоплених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плацдармах для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рішучого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наступу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Київ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Головний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удар по ворогу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Лютізького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лацдарму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4 листопада,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настанням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темряви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Пуща-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Водицький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ліс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рушили танки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ввімкненими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фарами та сиренами, на ходу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ведучи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інтенсивний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вогонь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гармат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кулеметів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Приголомшений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ворог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безладно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кидав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позиції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на ранок 5 листопада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радянські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війська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оволоділи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Святошиним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Німці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намагаючись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уникнути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оточення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тікали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південний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Радянська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штурмова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авіація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завдавала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ударів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скупченнях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німецької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військах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шляхах.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околицях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тривали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ар'єргардами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ворога. Разом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частинами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Червоної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армії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Київ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визволяли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1-ї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Чехословацької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бригади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командуванням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полковника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Людвіка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Свободи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4 годину ранку 6 листопада 1943 р.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Київ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повністю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визволено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нацистських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військ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Визволителі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входили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обезлюднілу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столицю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знаючи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населення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вигнано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межі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понад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місяць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тому. Вони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дивувались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руїнам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подекуди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повиростали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деревця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Палали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будинки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Володимирській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19,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Житомирській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9,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Львівській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10,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Костельній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Васильківській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Саксаганського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друкарні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Львівській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Бульварно-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Кудрявській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старий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університет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будівлі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підпалені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перед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втечею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нацистськими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окупантами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Того ж дня Москва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салютувала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визволителям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Києва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вперше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війну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пролунало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24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залпи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324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гармат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командування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-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визволити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столицю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26-ї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річниці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Жовтневої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революції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!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Задля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завжди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«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постояли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»: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київська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наступальна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1943 р.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коштувала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життя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417 тис.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воїнів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Червоної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армії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...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Зате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65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військовим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з'єднанням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частинам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відзначилися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визволенні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столиці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присвоєне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почесне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Київських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Життя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поволі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поверталося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береги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Дніпра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24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розбирання руїн на Хрещатик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174" y="544511"/>
            <a:ext cx="8848726" cy="569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44177" y="6240880"/>
            <a:ext cx="3329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Розбирання руїн на </a:t>
            </a:r>
            <a:r>
              <a:rPr lang="uk-UA" dirty="0"/>
              <a:t>Х</a:t>
            </a:r>
            <a:r>
              <a:rPr lang="uk-UA" dirty="0" smtClean="0"/>
              <a:t>рещатику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87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29</TotalTime>
  <Words>476</Words>
  <Application>Microsoft Office PowerPoint</Application>
  <PresentationFormat>Широкоэкранный</PresentationFormat>
  <Paragraphs>25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Corbel</vt:lpstr>
      <vt:lpstr>Times New Roman</vt:lpstr>
      <vt:lpstr>Параллакс</vt:lpstr>
      <vt:lpstr>70 років з дня визволення Києва від німецьких загарбників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Дякуємо за увагу!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 років з дня визволення Києва від німецьких загарбників</dc:title>
  <dc:creator>User</dc:creator>
  <cp:lastModifiedBy>User</cp:lastModifiedBy>
  <cp:revision>3</cp:revision>
  <dcterms:created xsi:type="dcterms:W3CDTF">2013-11-07T16:42:16Z</dcterms:created>
  <dcterms:modified xsi:type="dcterms:W3CDTF">2013-11-07T17:12:08Z</dcterms:modified>
</cp:coreProperties>
</file>