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6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7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5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5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3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1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g15.nnm.ru/8/6/2/2/7/89928cfab376afa4c6dfae7906f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larusse.ru/images/items/large/745374676.jp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oksite.ru/enciklopedia/clothes/7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l.rsl.ru/images/107_russ_istor_odezhdy_jpg/ill03787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://territa.ru/_ph/527/2/717951891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1285860"/>
            <a:ext cx="8593314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Быт людей при</a:t>
            </a:r>
          </a:p>
          <a:p>
            <a:pPr algn="ctr"/>
            <a:r>
              <a:rPr lang="ru-RU" sz="88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Ярославе</a:t>
            </a:r>
          </a:p>
          <a:p>
            <a:pPr algn="ctr"/>
            <a:r>
              <a:rPr lang="ru-RU" sz="88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Мудром</a:t>
            </a:r>
            <a:endParaRPr lang="ru-RU" sz="8800" b="1" cap="none" spc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img15.nnm.ru/8/6/2/2/7/89928cfab376afa4c6dfae7906f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928670"/>
            <a:ext cx="6743700" cy="46751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larusse.ru/images/items/large/745374676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000108"/>
            <a:ext cx="6858000" cy="45497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928802"/>
            <a:ext cx="6268511" cy="34163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Презентацию 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подготовила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Ученица 7-А класса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Доронцова Анна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38205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    Быт </a:t>
            </a:r>
            <a:r>
              <a:rPr lang="ru-RU" sz="2800" dirty="0" smtClean="0"/>
              <a:t>в Киевской Руси имел существенную разницу в образе жизни людей различных районов страны, города и деревни, феодальной верхушки и основного населения. Народы, расположенные по торговым путям, жили значительно лучше, чем жившие по дреговическим болотам и на территории Приуралья. Крестьяне жили в небольших домах. На юге это были полуземлянки, у которых даже крыши были земляные. На севере по лесам строились срубные наземные постройки с деревянными полами. Печи везде были глинобитные или каменные, но топились по - черному. Окна были маленькие.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21447"/>
            <a:ext cx="8572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    Горожане </a:t>
            </a:r>
            <a:r>
              <a:rPr lang="ru-RU" sz="2800" dirty="0" smtClean="0"/>
              <a:t>имели иные жилища. Почти не встречались полуземлянки. Часто это бывали двухэтажные дома, состоящие из нескольких комнат. </a:t>
            </a:r>
          </a:p>
          <a:p>
            <a:pPr algn="just"/>
            <a:r>
              <a:rPr lang="ru-RU" sz="2800" dirty="0" smtClean="0"/>
              <a:t>Значительно отличались жилые помещения князей, бояр, дружинников и священнослужителей. Под усадьбы отводились большие площади земли, строились хозяйственные постройки, срубы для слуг, ремесленников. Боярские и княжеские хоромы представляли собой дворцы. Были и каменные княжеские дворцы. 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0971" y="214290"/>
            <a:ext cx="8477309" cy="663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   Одевались </a:t>
            </a:r>
            <a:r>
              <a:rPr lang="ru-RU" sz="2800" dirty="0" smtClean="0"/>
              <a:t>разные слои общества по-разному. Крестьяне и ремесленники  - и мужчины, и женщины - носили рубахи (у женщин они были длиннее) из </a:t>
            </a:r>
            <a:r>
              <a:rPr lang="ru-RU" sz="2800" dirty="0" smtClean="0"/>
              <a:t>домотканого </a:t>
            </a:r>
            <a:r>
              <a:rPr lang="ru-RU" sz="2800" dirty="0" smtClean="0"/>
              <a:t>полотна. Мужчины кроме рубахи одевали штаны, а женщины - юбки. Верхней одеждой и у мужчин, и у женщин была свитка. Носили также разные плащи. Зимой носили обыкновенные шубы. Одежда знати по форме походила на крестьянскую, но качество, конечно, было иным: из дорогих тканей шилась одежда, плащи часто были из дорогих восточных материй, парчовые, вышивались золотом. Плащи застегивались на одном плече золотыми застежками. Зимние шубы шились из дорогих мехов. </a:t>
            </a:r>
            <a:endParaRPr lang="ru-RU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221" y="267869"/>
            <a:ext cx="8286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   Обувь </a:t>
            </a:r>
            <a:r>
              <a:rPr lang="ru-RU" sz="2800" dirty="0" smtClean="0"/>
              <a:t>у горожан, крестьян и знати тоже отличалась. Крестьянские лапти дожили до XX века, горожане чаще носили сапоги или поршни (туфли), князья носили сапоги, часто украшенные инкрустацией.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76221" y="2357431"/>
            <a:ext cx="8286808" cy="394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    Развлечением </a:t>
            </a:r>
            <a:r>
              <a:rPr lang="ru-RU" sz="2800" dirty="0" smtClean="0"/>
              <a:t>знати были охота и пиры, на которых решались многие государственные дела. Всенародно и пышно праздновались победы в походах. На эти пиры съезжались посадники и старейшины со всех городов и бесчисленное множество народа. </a:t>
            </a:r>
            <a:endParaRPr lang="ru-RU" sz="2800" dirty="0" smtClean="0"/>
          </a:p>
          <a:p>
            <a:pPr algn="just"/>
            <a:r>
              <a:rPr lang="ru-RU" sz="2800" dirty="0" smtClean="0"/>
              <a:t>     Князь </a:t>
            </a:r>
            <a:r>
              <a:rPr lang="ru-RU" sz="2800" dirty="0" smtClean="0"/>
              <a:t>с боярами и дружиной пировал «на сенях» (на высокой галерее дворца</a:t>
            </a:r>
            <a:r>
              <a:rPr lang="ru-RU" sz="2800" dirty="0" smtClean="0"/>
              <a:t>), </a:t>
            </a:r>
            <a:r>
              <a:rPr lang="ru-RU" sz="2800" dirty="0" smtClean="0"/>
              <a:t>а на дворе ставились </a:t>
            </a:r>
            <a:r>
              <a:rPr lang="ru-RU" sz="2800" dirty="0" smtClean="0"/>
              <a:t> столы </a:t>
            </a:r>
            <a:r>
              <a:rPr lang="ru-RU" sz="2800" dirty="0" smtClean="0"/>
              <a:t>для народа.</a:t>
            </a:r>
            <a:endParaRPr lang="ru-RU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0971" y="267869"/>
            <a:ext cx="838205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Столы </a:t>
            </a:r>
            <a:r>
              <a:rPr lang="ru-RU" sz="2800" dirty="0" smtClean="0"/>
              <a:t>для знати были уставлены богатой посудой - золотой и серебряной. Летописец Нестор сообщает, что из-за посуды у князя и дружинников даже возникали разногласия: последние требовали вместо деревянных ложек серебряные. </a:t>
            </a:r>
            <a:r>
              <a:rPr lang="ru-RU" sz="2800" dirty="0" smtClean="0"/>
              <a:t>Более простыми </a:t>
            </a:r>
            <a:r>
              <a:rPr lang="ru-RU" sz="2800" dirty="0" smtClean="0"/>
              <a:t>были общинные пиры (братчины). На пирах - обязательно выступали гусляры или скоморохи. Знаменитые пиры Владимира, являвшиеся также своеобразным методом вовлечения в дружину, воспеты в былинах в полном согласии с летописными записями.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mxk-guru.narod.ru/intro/img/sofia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85794"/>
            <a:ext cx="7495144" cy="51720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pics.livejournal.com/aldanov/pic/002p16qc/s320x2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71546"/>
            <a:ext cx="3066543" cy="4572032"/>
          </a:xfrm>
          <a:prstGeom prst="rect">
            <a:avLst/>
          </a:prstGeom>
          <a:noFill/>
        </p:spPr>
      </p:pic>
      <p:pic>
        <p:nvPicPr>
          <p:cNvPr id="20484" name="Picture 4" descr="http://www.booksite.ru/enciklopedia/clothes/73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1071546"/>
            <a:ext cx="3357586" cy="45912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il.rsl.ru/images/107_russ_istor_odezhdy_jpg/ill03787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00042"/>
            <a:ext cx="3989387" cy="5851525"/>
          </a:xfrm>
          <a:prstGeom prst="rect">
            <a:avLst/>
          </a:prstGeom>
          <a:noFill/>
        </p:spPr>
      </p:pic>
      <p:pic>
        <p:nvPicPr>
          <p:cNvPr id="21510" name="Picture 6" descr="http://territa.ru/_ph/527/2/717951891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1214422"/>
            <a:ext cx="4214842" cy="474758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121</TotalTime>
  <Words>353</Words>
  <PresentationFormat>Экран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UserXP</cp:lastModifiedBy>
  <cp:revision>14</cp:revision>
  <dcterms:modified xsi:type="dcterms:W3CDTF">2011-12-08T17:15:22Z</dcterms:modified>
</cp:coreProperties>
</file>