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9" r:id="rId2"/>
    <p:sldId id="256" r:id="rId3"/>
    <p:sldId id="257" r:id="rId4"/>
    <p:sldId id="258" r:id="rId5"/>
    <p:sldId id="260" r:id="rId6"/>
    <p:sldId id="261" r:id="rId7"/>
    <p:sldId id="263" r:id="rId8"/>
    <p:sldId id="262"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9C64"/>
    <a:srgbClr val="00CA2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6CD98C-4BC0-42E2-8F3F-401C5B6C6548}" type="datetimeFigureOut">
              <a:rPr lang="ru-RU" smtClean="0"/>
              <a:pPr/>
              <a:t>24.11.2013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915D7A-2C9E-420D-B582-70AB05E120BA}" type="slidenum">
              <a:rPr lang="ru-RU" smtClean="0"/>
              <a:pPr/>
              <a:t>‹#›</a:t>
            </a:fld>
            <a:endParaRPr lang="ru-RU"/>
          </a:p>
        </p:txBody>
      </p:sp>
    </p:spTree>
    <p:extLst>
      <p:ext uri="{BB962C8B-B14F-4D97-AF65-F5344CB8AC3E}">
        <p14:creationId xmlns:p14="http://schemas.microsoft.com/office/powerpoint/2010/main" xmlns="" val="868338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5E3F871-EAF6-44B0-9CF1-D23580FCC551}" type="slidenum">
              <a:rPr lang="ru-RU" smtClean="0"/>
              <a:pPr/>
              <a:t>5</a:t>
            </a:fld>
            <a:endParaRPr lang="ru-RU"/>
          </a:p>
        </p:txBody>
      </p:sp>
      <p:sp>
        <p:nvSpPr>
          <p:cNvPr id="5" name="Нижний колонтитул 4"/>
          <p:cNvSpPr>
            <a:spLocks noGrp="1"/>
          </p:cNvSpPr>
          <p:nvPr>
            <p:ph type="ftr" sz="quarter" idx="11"/>
          </p:nvPr>
        </p:nvSpPr>
        <p:spPr/>
        <p:txBody>
          <a:bodyPr/>
          <a:lstStyle/>
          <a:p>
            <a:r>
              <a:rPr lang="ru-RU" smtClean="0"/>
              <a:t>ВЕО</a:t>
            </a:r>
            <a:endParaRPr lang="ru-RU"/>
          </a:p>
        </p:txBody>
      </p:sp>
    </p:spTree>
    <p:extLst>
      <p:ext uri="{BB962C8B-B14F-4D97-AF65-F5344CB8AC3E}">
        <p14:creationId xmlns:p14="http://schemas.microsoft.com/office/powerpoint/2010/main" xmlns="" val="17309066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normAutofit/>
          </a:bodyPr>
          <a:lstStyle>
            <a:lvl1pPr>
              <a:defRPr sz="6600">
                <a:solidFill>
                  <a:schemeClr val="accent2">
                    <a:lumMod val="75000"/>
                  </a:schemeClr>
                </a:solidFill>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259632" y="4365104"/>
            <a:ext cx="5976664" cy="7444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p>
            <a:fld id="{876394A0-8BFB-4B59-9ABA-10D06AB23F3C}" type="datetimeFigureOut">
              <a:rPr lang="ru-RU" smtClean="0"/>
              <a:pPr/>
              <a:t>24.11.2013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D90055-5858-4F59-8D62-292681505D6D}" type="slidenum">
              <a:rPr lang="ru-RU" smtClean="0"/>
              <a:pPr/>
              <a:t>‹#›</a:t>
            </a:fld>
            <a:endParaRPr lang="ru-RU"/>
          </a:p>
        </p:txBody>
      </p:sp>
    </p:spTree>
    <p:extLst>
      <p:ext uri="{BB962C8B-B14F-4D97-AF65-F5344CB8AC3E}">
        <p14:creationId xmlns:p14="http://schemas.microsoft.com/office/powerpoint/2010/main" xmlns="" val="8180850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76394A0-8BFB-4B59-9ABA-10D06AB23F3C}" type="datetimeFigureOut">
              <a:rPr lang="ru-RU" smtClean="0"/>
              <a:pPr/>
              <a:t>24.11.2013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D90055-5858-4F59-8D62-292681505D6D}" type="slidenum">
              <a:rPr lang="ru-RU" smtClean="0"/>
              <a:pPr/>
              <a:t>‹#›</a:t>
            </a:fld>
            <a:endParaRPr lang="ru-RU"/>
          </a:p>
        </p:txBody>
      </p:sp>
    </p:spTree>
    <p:extLst>
      <p:ext uri="{BB962C8B-B14F-4D97-AF65-F5344CB8AC3E}">
        <p14:creationId xmlns:p14="http://schemas.microsoft.com/office/powerpoint/2010/main" xmlns="" val="196886759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bg>
      <p:bgPr>
        <a:blipFill dpi="0" rotWithShape="1">
          <a:blip r:embed="rId2" cstate="print">
            <a:lum/>
          </a:blip>
          <a:srcRect/>
          <a:stretch>
            <a:fillRect l="71000" r="-71000"/>
          </a:stretch>
        </a:blipFill>
        <a:effectLst/>
      </p:bgPr>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76394A0-8BFB-4B59-9ABA-10D06AB23F3C}" type="datetimeFigureOut">
              <a:rPr lang="ru-RU" smtClean="0"/>
              <a:pPr/>
              <a:t>24.11.2013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D90055-5858-4F59-8D62-292681505D6D}" type="slidenum">
              <a:rPr lang="ru-RU" smtClean="0"/>
              <a:pPr/>
              <a:t>‹#›</a:t>
            </a:fld>
            <a:endParaRPr lang="ru-RU"/>
          </a:p>
        </p:txBody>
      </p:sp>
    </p:spTree>
    <p:extLst>
      <p:ext uri="{BB962C8B-B14F-4D97-AF65-F5344CB8AC3E}">
        <p14:creationId xmlns:p14="http://schemas.microsoft.com/office/powerpoint/2010/main" xmlns="" val="7777453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76394A0-8BFB-4B59-9ABA-10D06AB23F3C}" type="datetimeFigureOut">
              <a:rPr lang="ru-RU" smtClean="0"/>
              <a:pPr/>
              <a:t>24.11.2013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D90055-5858-4F59-8D62-292681505D6D}" type="slidenum">
              <a:rPr lang="ru-RU" smtClean="0"/>
              <a:pPr/>
              <a:t>‹#›</a:t>
            </a:fld>
            <a:endParaRPr lang="ru-RU"/>
          </a:p>
        </p:txBody>
      </p:sp>
    </p:spTree>
    <p:extLst>
      <p:ext uri="{BB962C8B-B14F-4D97-AF65-F5344CB8AC3E}">
        <p14:creationId xmlns:p14="http://schemas.microsoft.com/office/powerpoint/2010/main" xmlns="" val="12752497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76394A0-8BFB-4B59-9ABA-10D06AB23F3C}" type="datetimeFigureOut">
              <a:rPr lang="ru-RU" smtClean="0"/>
              <a:pPr/>
              <a:t>24.11.2013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D90055-5858-4F59-8D62-292681505D6D}" type="slidenum">
              <a:rPr lang="ru-RU" smtClean="0"/>
              <a:pPr/>
              <a:t>‹#›</a:t>
            </a:fld>
            <a:endParaRPr lang="ru-RU"/>
          </a:p>
        </p:txBody>
      </p:sp>
    </p:spTree>
    <p:extLst>
      <p:ext uri="{BB962C8B-B14F-4D97-AF65-F5344CB8AC3E}">
        <p14:creationId xmlns:p14="http://schemas.microsoft.com/office/powerpoint/2010/main" xmlns="" val="400763819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76394A0-8BFB-4B59-9ABA-10D06AB23F3C}" type="datetimeFigureOut">
              <a:rPr lang="ru-RU" smtClean="0"/>
              <a:pPr/>
              <a:t>24.11.2013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DD90055-5858-4F59-8D62-292681505D6D}" type="slidenum">
              <a:rPr lang="ru-RU" smtClean="0"/>
              <a:pPr/>
              <a:t>‹#›</a:t>
            </a:fld>
            <a:endParaRPr lang="ru-RU"/>
          </a:p>
        </p:txBody>
      </p:sp>
    </p:spTree>
    <p:extLst>
      <p:ext uri="{BB962C8B-B14F-4D97-AF65-F5344CB8AC3E}">
        <p14:creationId xmlns:p14="http://schemas.microsoft.com/office/powerpoint/2010/main" xmlns="" val="37137573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76394A0-8BFB-4B59-9ABA-10D06AB23F3C}" type="datetimeFigureOut">
              <a:rPr lang="ru-RU" smtClean="0"/>
              <a:pPr/>
              <a:t>24.11.2013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DD90055-5858-4F59-8D62-292681505D6D}" type="slidenum">
              <a:rPr lang="ru-RU" smtClean="0"/>
              <a:pPr/>
              <a:t>‹#›</a:t>
            </a:fld>
            <a:endParaRPr lang="ru-RU"/>
          </a:p>
        </p:txBody>
      </p:sp>
    </p:spTree>
    <p:extLst>
      <p:ext uri="{BB962C8B-B14F-4D97-AF65-F5344CB8AC3E}">
        <p14:creationId xmlns:p14="http://schemas.microsoft.com/office/powerpoint/2010/main" xmlns="" val="40156335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76394A0-8BFB-4B59-9ABA-10D06AB23F3C}" type="datetimeFigureOut">
              <a:rPr lang="ru-RU" smtClean="0"/>
              <a:pPr/>
              <a:t>24.11.2013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DD90055-5858-4F59-8D62-292681505D6D}" type="slidenum">
              <a:rPr lang="ru-RU" smtClean="0"/>
              <a:pPr/>
              <a:t>‹#›</a:t>
            </a:fld>
            <a:endParaRPr lang="ru-RU"/>
          </a:p>
        </p:txBody>
      </p:sp>
    </p:spTree>
    <p:extLst>
      <p:ext uri="{BB962C8B-B14F-4D97-AF65-F5344CB8AC3E}">
        <p14:creationId xmlns:p14="http://schemas.microsoft.com/office/powerpoint/2010/main" xmlns="" val="39852731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76394A0-8BFB-4B59-9ABA-10D06AB23F3C}" type="datetimeFigureOut">
              <a:rPr lang="ru-RU" smtClean="0"/>
              <a:pPr/>
              <a:t>24.11.2013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DD90055-5858-4F59-8D62-292681505D6D}" type="slidenum">
              <a:rPr lang="ru-RU" smtClean="0"/>
              <a:pPr/>
              <a:t>‹#›</a:t>
            </a:fld>
            <a:endParaRPr lang="ru-RU"/>
          </a:p>
        </p:txBody>
      </p:sp>
    </p:spTree>
    <p:extLst>
      <p:ext uri="{BB962C8B-B14F-4D97-AF65-F5344CB8AC3E}">
        <p14:creationId xmlns:p14="http://schemas.microsoft.com/office/powerpoint/2010/main" xmlns="" val="398618962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76394A0-8BFB-4B59-9ABA-10D06AB23F3C}" type="datetimeFigureOut">
              <a:rPr lang="ru-RU" smtClean="0"/>
              <a:pPr/>
              <a:t>24.11.2013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DD90055-5858-4F59-8D62-292681505D6D}" type="slidenum">
              <a:rPr lang="ru-RU" smtClean="0"/>
              <a:pPr/>
              <a:t>‹#›</a:t>
            </a:fld>
            <a:endParaRPr lang="ru-RU"/>
          </a:p>
        </p:txBody>
      </p:sp>
    </p:spTree>
    <p:extLst>
      <p:ext uri="{BB962C8B-B14F-4D97-AF65-F5344CB8AC3E}">
        <p14:creationId xmlns:p14="http://schemas.microsoft.com/office/powerpoint/2010/main" xmlns="" val="202195715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76394A0-8BFB-4B59-9ABA-10D06AB23F3C}" type="datetimeFigureOut">
              <a:rPr lang="ru-RU" smtClean="0"/>
              <a:pPr/>
              <a:t>24.11.2013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DD90055-5858-4F59-8D62-292681505D6D}" type="slidenum">
              <a:rPr lang="ru-RU" smtClean="0"/>
              <a:pPr/>
              <a:t>‹#›</a:t>
            </a:fld>
            <a:endParaRPr lang="ru-RU"/>
          </a:p>
        </p:txBody>
      </p:sp>
    </p:spTree>
    <p:extLst>
      <p:ext uri="{BB962C8B-B14F-4D97-AF65-F5344CB8AC3E}">
        <p14:creationId xmlns:p14="http://schemas.microsoft.com/office/powerpoint/2010/main" xmlns="" val="4342428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4000" t="-46000" r="-4000" b="7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0" y="1600200"/>
            <a:ext cx="8229600" cy="4525963"/>
          </a:xfrm>
          <a:prstGeom prst="rect">
            <a:avLst/>
          </a:prstGeom>
          <a:gradFill flip="none" rotWithShape="1">
            <a:gsLst>
              <a:gs pos="0">
                <a:schemeClr val="accent3">
                  <a:lumMod val="60000"/>
                  <a:lumOff val="40000"/>
                </a:schemeClr>
              </a:gs>
              <a:gs pos="50000">
                <a:schemeClr val="accent1">
                  <a:tint val="44500"/>
                  <a:satMod val="160000"/>
                </a:schemeClr>
              </a:gs>
              <a:gs pos="100000">
                <a:schemeClr val="accent1">
                  <a:tint val="23500"/>
                  <a:satMod val="160000"/>
                </a:schemeClr>
              </a:gs>
            </a:gsLst>
            <a:lin ang="16200000" scaled="1"/>
            <a:tileRect/>
          </a:gradFill>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876256" y="6309320"/>
            <a:ext cx="2133600" cy="412155"/>
          </a:xfrm>
          <a:prstGeom prst="rect">
            <a:avLst/>
          </a:prstGeom>
        </p:spPr>
        <p:txBody>
          <a:bodyPr vert="horz" lIns="91440" tIns="45720" rIns="91440" bIns="45720" rtlCol="0" anchor="ctr"/>
          <a:lstStyle>
            <a:lvl1pPr algn="r">
              <a:defRPr sz="1800">
                <a:solidFill>
                  <a:schemeClr val="tx1">
                    <a:tint val="75000"/>
                  </a:schemeClr>
                </a:solidFill>
                <a:latin typeface="Cheshirskiy Cat" pitchFamily="34" charset="0"/>
              </a:defRPr>
            </a:lvl1pPr>
          </a:lstStyle>
          <a:p>
            <a:r>
              <a:rPr lang="ru-RU" dirty="0" smtClean="0"/>
              <a:t>ВЕО</a:t>
            </a:r>
            <a:endParaRPr lang="ru-RU" dirty="0"/>
          </a:p>
        </p:txBody>
      </p:sp>
    </p:spTree>
    <p:extLst>
      <p:ext uri="{BB962C8B-B14F-4D97-AF65-F5344CB8AC3E}">
        <p14:creationId xmlns:p14="http://schemas.microsoft.com/office/powerpoint/2010/main" xmlns="" val="4185159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accent2">
              <a:lumMod val="75000"/>
            </a:schemeClr>
          </a:solidFill>
          <a:latin typeface="Cheshirskiy Cat" pitchFamily="34" charset="0"/>
          <a:ea typeface="+mj-ea"/>
          <a:cs typeface="+mj-cs"/>
        </a:defRPr>
      </a:lvl1pPr>
    </p:titleStyle>
    <p:bodyStyle>
      <a:lvl1pPr marL="342900" indent="-342900" algn="l" defTabSz="914400" rtl="0" eaLnBrk="1" latinLnBrk="0" hangingPunct="1">
        <a:spcBef>
          <a:spcPct val="20000"/>
        </a:spcBef>
        <a:buFont typeface="Wingdings" pitchFamily="2" charset="2"/>
        <a:buChar char="ü"/>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ü"/>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ü"/>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ü"/>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ü"/>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uk.wikipedia.org/wiki/%D0%90%D0%B2%D0%B5%D1%80%D0%BA%D1%96%D0%B9_%D0%93%D0%BE%D0%BD%D1%87%D0%B0%D1%80%D0%B5%D0%BD%D0%BA%D0%BE" TargetMode="External"/><Relationship Id="rId2" Type="http://schemas.openxmlformats.org/officeDocument/2006/relationships/hyperlink" Target="http://uk.wikipedia.org/wiki/%D0%91%D0%B0%D1%85%D0%BC%D0%B0%D1%87" TargetMode="External"/><Relationship Id="rId1" Type="http://schemas.openxmlformats.org/officeDocument/2006/relationships/slideLayout" Target="../slideLayouts/slideLayout1.xml"/><Relationship Id="rId6" Type="http://schemas.openxmlformats.org/officeDocument/2006/relationships/hyperlink" Target="http://uk.wikipedia.org/wiki/%D0%AE%D0%BD%D0%BA%D0%B5%D1%80" TargetMode="External"/><Relationship Id="rId5" Type="http://schemas.openxmlformats.org/officeDocument/2006/relationships/hyperlink" Target="http://uk.wikipedia.org/wiki/1918" TargetMode="External"/><Relationship Id="rId4" Type="http://schemas.openxmlformats.org/officeDocument/2006/relationships/hyperlink" Target="http://uk.wikipedia.org/wiki/28_%D1%81%D1%96%D1%87%D0%BD%D1%8F"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uk.wikipedia.org/wiki/1918" TargetMode="External"/><Relationship Id="rId2" Type="http://schemas.openxmlformats.org/officeDocument/2006/relationships/hyperlink" Target="http://uk.wikipedia.org/wiki/29_%D1%81%D1%96%D1%87%D0%BD%D1%8F" TargetMode="External"/><Relationship Id="rId1" Type="http://schemas.openxmlformats.org/officeDocument/2006/relationships/slideLayout" Target="../slideLayouts/slideLayout1.xml"/><Relationship Id="rId6" Type="http://schemas.openxmlformats.org/officeDocument/2006/relationships/hyperlink" Target="http://uk.wikipedia.org/wiki/%D0%91%D1%80%D0%BE%D0%BD%D0%B5%D0%BF%D0%BE%D1%97%D0%B7%D0%B4" TargetMode="External"/><Relationship Id="rId5" Type="http://schemas.openxmlformats.org/officeDocument/2006/relationships/hyperlink" Target="http://uk.wikipedia.org/wiki/%D0%A1%D0%B0%D0%BD%D0%BA%D1%82-%D0%9F%D0%B5%D1%82%D0%B5%D1%80%D0%B1%D1%83%D1%80%D0%B3" TargetMode="External"/><Relationship Id="rId4" Type="http://schemas.openxmlformats.org/officeDocument/2006/relationships/hyperlink" Target="http://uk.wikipedia.org/wiki/%D0%9B%D0%BE%D1%89%D0%B5%D0%BD%D0%BA%D0%BE_%D0%A1%D0%B5%D0%BC%D0%B5%D0%BD"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uk.wikipedia.org/wiki/%D0%9F%D0%B5%D1%82%D0%BB%D1%8E%D1%80%D0%B0_%D0%A1%D0%B8%D0%BC%D0%BE%D0%BD_%D0%92%D0%B0%D1%81%D0%B8%D0%BB%D1%8C%D0%BE%D0%B2%D0%B8%D1%87" TargetMode="External"/><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uk.wikipedia.org/wiki/%D0%A9%D0%B5_%D0%BD%D0%B5_%D0%B2%D0%BC%D0%B5%D1%80%D0%BB%D0%B0_%D0%A3%D0%BA%D1%80%D0%B0%D1%97%D0%BD%D0%B0" TargetMode="External"/><Relationship Id="rId2" Type="http://schemas.openxmlformats.org/officeDocument/2006/relationships/hyperlink" Target="http://uk.wikipedia.org/wiki/%D0%93%D1%80%D0%B8%D0%B3%D0%BE%D1%80%D1%96%D0%B9_%D0%9F%D1%96%D0%BF%D1%81%D1%8C%D0%BA%D0%B8%D0%B9"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uk.wikipedia.org/wiki/%D0%92%D1%96%D0%BA%D1%96%D0%BF%D0%B5%D0%B4%D1%96%D1%8F:%D0%9F%D0%BE%D1%81%D0%B8%D0%BB%D0%B0%D0%BD%D0%BD%D1%8F_%D0%BD%D0%B0_%D0%B4%D0%B6%D0%B5%D1%80%D0%B5%D0%BB%D0%B0" TargetMode="Externa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uk.wikipedia.org/wiki/%D0%A1%D1%96%D1%87%D0%BD%D0%B5%D0%B2%D0%B5_%D0%BF%D0%BE%D0%B2%D1%81%D1%82%D0%B0%D0%BD%D0%BD%D1%8F_1918" TargetMode="External"/><Relationship Id="rId5" Type="http://schemas.openxmlformats.org/officeDocument/2006/relationships/hyperlink" Target="http://uk.wikipedia.org/wiki/%D0%93%D0%B0%D0%B9%D0%B4%D0%B0%D0%BC%D0%B0%D1%86%D1%8C%D0%BA%D0%B8%D0%B9_%D0%9A%D1%96%D1%88_%D0%A1%D0%BB%D0%BE%D0%B1%D1%96%D0%B4%D1%81%D1%8C%D0%BA%D0%BE%D1%97_%D0%A3%D0%BA%D1%80%D0%B0%D1%97%D0%BD%D0%B8" TargetMode="External"/><Relationship Id="rId4" Type="http://schemas.openxmlformats.org/officeDocument/2006/relationships/hyperlink" Target="http://uk.wikipedia.org/wiki/%D0%A3%D0%9D%D0%A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5" Type="http://schemas.openxmlformats.org/officeDocument/2006/relationships/hyperlink" Target="http://uk.wikipedia.org/wiki/%D0%A7%D0%B5%D1%80%D0%B2%D0%BE%D0%BD%D0%B8%D0%B9_%D0%BA%D0%BE%D1%80%D0%BF%D1%83%D1%81_%D0%9A%D0%9D%D0%A3" TargetMode="External"/><Relationship Id="rId4" Type="http://schemas.openxmlformats.org/officeDocument/2006/relationships/hyperlink" Target="http://uk.wikipedia.org/wiki/%D0%9B%D1%83%D0%BA%27%D1%8F%D0%BD%D1%96%D0%B2%D1%81%D1%8C%D0%BA%D0%B8%D0%B9_%D1%86%D0%B2%D0%B8%D0%BD%D1%82%D0%B0%D1%8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uk.wikipedia.org/wiki/1990" TargetMode="External"/><Relationship Id="rId2" Type="http://schemas.openxmlformats.org/officeDocument/2006/relationships/hyperlink" Target="http://uk.wikipedia.org/wiki/%D0%94%D1%80%D1%83%D0%B3%D0%B0_%D1%81%D0%B2%D1%96%D1%82%D0%BE%D0%B2%D0%B0_%D0%B2%D1%96%D0%B9%D0%BD%D0%B0" TargetMode="External"/><Relationship Id="rId1" Type="http://schemas.openxmlformats.org/officeDocument/2006/relationships/slideLayout" Target="../slideLayouts/slideLayout1.xml"/><Relationship Id="rId4" Type="http://schemas.openxmlformats.org/officeDocument/2006/relationships/hyperlink" Target="http://uk.wikipedia.org/wiki/%D0%9D%D0%B0%D1%80%D0%BE%D0%B4%D0%BD%D0%B8%D0%B9_%D0%A0%D1%83%D1%85_%D0%A3%D0%BA%D1%80%D0%B0%D1%97%D0%BD%D0%B8"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hyperlink" Target="http://uk.wikipedia.org/wiki/%D0%9A%D1%96%D0%BB%D0%BE%D0%BC%D0%B5%D1%82%D1%80" TargetMode="External"/><Relationship Id="rId3" Type="http://schemas.openxmlformats.org/officeDocument/2006/relationships/hyperlink" Target="http://uk.wikipedia.org/wiki/29_%D1%81%D1%96%D1%87%D0%BD%D1%8F" TargetMode="External"/><Relationship Id="rId7" Type="http://schemas.openxmlformats.org/officeDocument/2006/relationships/hyperlink" Target="http://uk.wikipedia.org/wiki/%D0%9F%D0%B0%D0%BC%27%D1%8F%D1%82%D0%BD%D0%B5_(%D0%91%D0%BE%D1%80%D0%B7%D0%BD%D1%8F%D0%BD%D1%81%D1%8C%D0%BA%D0%B8%D0%B9_%D1%80%D0%B0%D0%B9%D0%BE%D0%BD)"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http://uk.wikipedia.org/wiki/%D0%9A%D1%80%D1%83%D1%82%D0%B8_(%D0%9D%D1%96%D0%B6%D0%B8%D0%BD%D1%81%D1%8C%D0%BA%D0%B8%D0%B9_%D1%80%D0%B0%D0%B9%D0%BE%D0%BD)" TargetMode="External"/><Relationship Id="rId5" Type="http://schemas.openxmlformats.org/officeDocument/2006/relationships/hyperlink" Target="http://uk.wikipedia.org/wiki/%D0%9A%D1%80%D1%83%D1%82%D0%B8_(%D1%81%D1%82%D0%B0%D0%BD%D1%86%D1%96%D1%8F)" TargetMode="External"/><Relationship Id="rId10" Type="http://schemas.openxmlformats.org/officeDocument/2006/relationships/hyperlink" Target="http://uk.wikipedia.org/wiki/%D0%9C%D1%83%D1%80%D0%B0%D0%B2%D0%B9%D0%BE%D0%B2_%D0%9C%D0%B8%D1%85%D0%B0%D0%B9%D0%BB%D0%BE_%D0%90%D1%80%D1%82%D0%B5%D0%BC%D0%BE%D0%B2%D0%B8%D1%87" TargetMode="External"/><Relationship Id="rId4" Type="http://schemas.openxmlformats.org/officeDocument/2006/relationships/hyperlink" Target="http://uk.wikipedia.org/wiki/1918" TargetMode="External"/><Relationship Id="rId9" Type="http://schemas.openxmlformats.org/officeDocument/2006/relationships/hyperlink" Target="http://uk.wikipedia.org/wiki/%D0%9A%D0%B8%D1%97%D0%B2"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uk.wikipedia.org/wiki/%D0%93%D1%80%D1%83%D1%88%D0%B5%D0%B2%D1%81%D1%8C%D0%BA%D0%B8%D0%B9_%D0%9C%D0%B8%D1%85%D0%B0%D0%B9%D0%BB%D0%BE_%D0%A1%D0%B5%D1%80%D0%B3%D1%96%D0%B9%D0%BE%D0%B2%D0%B8%D1%87" TargetMode="External"/><Relationship Id="rId2" Type="http://schemas.openxmlformats.org/officeDocument/2006/relationships/hyperlink" Target="http://uk.wikipedia.org/wiki/%D0%90%D1%81%D0%BA%D0%BE%D0%BB%D1%8C%D0%B4%D0%BE%D0%B2%D0%B0_%D0%BC%D0%BE%D0%B3%D0%B8%D0%BB%D0%B0" TargetMode="External"/><Relationship Id="rId1" Type="http://schemas.openxmlformats.org/officeDocument/2006/relationships/slideLayout" Target="../slideLayouts/slideLayout2.xml"/><Relationship Id="rId6" Type="http://schemas.openxmlformats.org/officeDocument/2006/relationships/hyperlink" Target="http://uk.wikisource.org/wiki/%D0%9F%D0%B0%D0%BC%27%D1%8F%D1%82%D1%96_%D1%82%D1%80%D0%B8%D0%B4%D1%86%D1%8F%D1%82%D0%B8_(%D0%A2%D0%B8%D1%87%D0%B8%D0%BD%D0%B0)" TargetMode="External"/><Relationship Id="rId5" Type="http://schemas.openxmlformats.org/officeDocument/2006/relationships/hyperlink" Target="http://uk.wikipedia.org/wiki/%D0%92%D1%96%D1%80%D1%88" TargetMode="External"/><Relationship Id="rId4" Type="http://schemas.openxmlformats.org/officeDocument/2006/relationships/hyperlink" Target="http://uk.wikipedia.org/wiki/%D0%A2%D0%B8%D1%87%D0%B8%D0%BD%D0%B0_%D0%9F%D0%B0%D0%B2%D0%BB%D0%BE_%D0%93%D1%80%D0%B8%D0%B3%D0%BE%D1%80%D0%BE%D0%B2%D0%B8%D1%87"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uk.wikipedia.org/wiki/1918" TargetMode="External"/><Relationship Id="rId2" Type="http://schemas.openxmlformats.org/officeDocument/2006/relationships/hyperlink" Target="http://uk.wikipedia.org/wiki/%D0%A2%D0%B8%D1%87%D0%B8%D0%BD%D0%B0_%D0%9F%D0%B0%D0%B2%D0%BB%D0%BE_%D0%93%D1%80%D0%B8%D0%B3%D0%BE%D1%80%D0%BE%D0%B2%D0%B8%D1%87"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hyperlink" Target="http://uk.wikipedia.org/wiki/22_%D1%81%D1%96%D1%87%D0%BD%D1%8F" TargetMode="External"/><Relationship Id="rId13" Type="http://schemas.openxmlformats.org/officeDocument/2006/relationships/hyperlink" Target="http://uk.wikipedia.org/wiki/12_%D0%B3%D1%80%D1%83%D0%B4%D0%BD%D1%8F" TargetMode="External"/><Relationship Id="rId18" Type="http://schemas.openxmlformats.org/officeDocument/2006/relationships/hyperlink" Target="http://uk.wikipedia.org/wiki/%D0%9F%D0%B5%D1%82%D1%80%D0%BE%D0%B3%D1%80%D0%B0%D0%B4" TargetMode="External"/><Relationship Id="rId3" Type="http://schemas.openxmlformats.org/officeDocument/2006/relationships/hyperlink" Target="http://uk.wikipedia.org/wiki/%D0%A3%D0%9D%D0%A0" TargetMode="External"/><Relationship Id="rId7" Type="http://schemas.openxmlformats.org/officeDocument/2006/relationships/hyperlink" Target="http://uk.wikipedia.org/wiki/%D0%A3%D0%BA%D1%80%D0%B0%D1%97%D0%BD%D1%81%D1%8C%D0%BA%D0%B0_%D0%A6%D0%B5%D0%BD%D1%82%D1%80%D0%B0%D0%BB%D1%8C%D0%BD%D0%B0_%D0%A0%D0%B0%D0%B4%D0%B0" TargetMode="External"/><Relationship Id="rId12" Type="http://schemas.openxmlformats.org/officeDocument/2006/relationships/hyperlink" Target="http://uk.wikipedia.org/wiki/%D0%91%D1%96%D0%BB%D1%8C%D1%88%D0%BE%D0%B2%D0%B8%D0%BA%D0%B8" TargetMode="External"/><Relationship Id="rId17" Type="http://schemas.openxmlformats.org/officeDocument/2006/relationships/hyperlink" Target="http://uk.wikipedia.org/wiki/%D0%9C%D0%BE%D1%81%D0%BA%D0%B2%D0%B0" TargetMode="External"/><Relationship Id="rId2" Type="http://schemas.openxmlformats.org/officeDocument/2006/relationships/notesSlide" Target="../notesSlides/notesSlide1.xml"/><Relationship Id="rId16" Type="http://schemas.openxmlformats.org/officeDocument/2006/relationships/hyperlink" Target="http://uk.wikipedia.org/wiki/%D0%9C%D1%83%D1%80%D0%B0%D0%B2%D0%B9%D0%BE%D0%B2_%D0%9C%D0%B8%D1%85%D0%B0%D0%B9%D0%BB%D0%BE_%D0%90%D1%80%D1%82%D0%B5%D0%BC%D0%BE%D0%B2%D0%B8%D1%87" TargetMode="External"/><Relationship Id="rId1" Type="http://schemas.openxmlformats.org/officeDocument/2006/relationships/slideLayout" Target="../slideLayouts/slideLayout2.xml"/><Relationship Id="rId6" Type="http://schemas.openxmlformats.org/officeDocument/2006/relationships/hyperlink" Target="http://uk.wikipedia.org/wiki/%D0%A3%D0%BA%D1%80%D0%B0%D1%97%D0%BD%D0%B0" TargetMode="External"/><Relationship Id="rId11" Type="http://schemas.openxmlformats.org/officeDocument/2006/relationships/hyperlink" Target="http://uk.wikipedia.org/wiki/%D0%A0%D0%BE%D1%81%D1%96%D1%8F" TargetMode="External"/><Relationship Id="rId5" Type="http://schemas.openxmlformats.org/officeDocument/2006/relationships/hyperlink" Target="http://uk.wikipedia.org/wiki/%D0%A7%D0%B5%D1%82%D0%B2%D0%B5%D1%80%D1%82%D0%B8%D0%B9_%D0%A3%D0%BD%D1%96%D0%B2%D0%B5%D1%80%D1%81%D0%B0%D0%BB_%D0%A3%D0%BA%D1%80%D0%B0%D1%97%D0%BD%D1%81%D1%8C%D0%BA%D0%BE%D1%97_%D0%A6%D0%B5%D0%BD%D1%82%D1%80%D0%B0%D0%BB%D1%8C%D0%BD%D0%BE%D1%97_%D0%A0%D0%B0%D0%B4%D0%B8" TargetMode="External"/><Relationship Id="rId15" Type="http://schemas.openxmlformats.org/officeDocument/2006/relationships/hyperlink" Target="http://uk.wikipedia.org/wiki/%D0%90%D0%BD%D1%82%D0%BE%D0%BD%D0%BE%D0%B2-%D0%9E%D0%B2%D1%81%D1%96%D1%94%D0%BD%D0%BA%D0%BE_%D0%92%D0%BE%D0%BB%D0%BE%D0%B4%D0%B8%D0%BC%D0%B8%D1%80_%D0%9E%D0%BB%D0%B5%D0%BA%D1%81%D0%B0%D0%BD%D0%B4%D1%80%D0%BE%D0%B2%D0%B8%D1%87" TargetMode="External"/><Relationship Id="rId10" Type="http://schemas.openxmlformats.org/officeDocument/2006/relationships/hyperlink" Target="http://uk.wikipedia.org/wiki/%D0%A3%D0%BB%D1%8C%D1%8F%D0%BD%D0%BE%D0%B2_%D0%92%D0%BE%D0%BB%D0%BE%D0%B4%D0%B8%D0%BC%D0%B8%D1%80_%D0%86%D0%BB%D0%BB%D1%96%D1%87" TargetMode="External"/><Relationship Id="rId19" Type="http://schemas.openxmlformats.org/officeDocument/2006/relationships/hyperlink" Target="http://uk.wikipedia.org/wiki/%D0%91%D0%B0%D0%BB%D1%82%D1%96%D0%B9%D1%81%D1%8C%D0%BA%D0%B5_%D0%BC%D0%BE%D1%80%D0%B5" TargetMode="External"/><Relationship Id="rId4" Type="http://schemas.openxmlformats.org/officeDocument/2006/relationships/hyperlink" Target="http://uk.wikipedia.org/wiki/1917" TargetMode="External"/><Relationship Id="rId9" Type="http://schemas.openxmlformats.org/officeDocument/2006/relationships/hyperlink" Target="http://uk.wikipedia.org/wiki/1918" TargetMode="External"/><Relationship Id="rId14" Type="http://schemas.openxmlformats.org/officeDocument/2006/relationships/hyperlink" Target="http://uk.wikipedia.org/wiki/%D0%A5%D0%B0%D1%80%D0%BA%D1%96%D0%B2"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uk.wikipedia.org/wiki/%D0%9A%D1%83%D0%BB%D0%B5%D0%BC%D0%B5%D1%82" TargetMode="External"/><Relationship Id="rId7" Type="http://schemas.openxmlformats.org/officeDocument/2006/relationships/hyperlink" Target="http://uk.wikipedia.org/wiki/%D0%91%D0%B0%D1%85%D0%BC%D0%B0%D1%87" TargetMode="External"/><Relationship Id="rId2" Type="http://schemas.openxmlformats.org/officeDocument/2006/relationships/hyperlink" Target="http://uk.wikipedia.org/wiki/%D0%9A%D0%B8%D1%97%D0%B2" TargetMode="External"/><Relationship Id="rId1" Type="http://schemas.openxmlformats.org/officeDocument/2006/relationships/slideLayout" Target="../slideLayouts/slideLayout2.xml"/><Relationship Id="rId6" Type="http://schemas.openxmlformats.org/officeDocument/2006/relationships/hyperlink" Target="http://uk.wikipedia.org/wiki/%D0%9A%D1%83%D1%80%D1%81%D1%8C%D0%BA" TargetMode="External"/><Relationship Id="rId5" Type="http://schemas.openxmlformats.org/officeDocument/2006/relationships/hyperlink" Target="http://uk.wikipedia.org/wiki/%D0%9F%D0%BE%D0%BB%D1%82%D0%B0%D0%B2%D0%B0" TargetMode="External"/><Relationship Id="rId4" Type="http://schemas.openxmlformats.org/officeDocument/2006/relationships/hyperlink" Target="http://uk.wikipedia.org/wiki/%D0%91%D1%96%D0%BB%D1%8C%D1%88%D0%BE%D0%B2%D0%B8%D0%BA%D0%B8"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uk.wikipedia.org/wiki/1917" TargetMode="External"/><Relationship Id="rId2" Type="http://schemas.openxmlformats.org/officeDocument/2006/relationships/hyperlink" Target="http://uk.wikipedia.org/wiki/%D0%A6%D0%B5%D0%BD%D1%82%D1%80%D0%B0%D0%BB%D1%8C%D0%BD%D0%B0_%D0%A0%D0%B0%D0%B4%D0%B0" TargetMode="External"/><Relationship Id="rId1" Type="http://schemas.openxmlformats.org/officeDocument/2006/relationships/slideLayout" Target="../slideLayouts/slideLayout1.xml"/><Relationship Id="rId6" Type="http://schemas.openxmlformats.org/officeDocument/2006/relationships/hyperlink" Target="http://uk.wikipedia.org/wiki/%D0%A1%D1%96%D1%87%D0%BD%D0%B5%D0%B2%D0%B5_%D0%BF%D0%BE%D0%B2%D1%81%D1%82%D0%B0%D0%BD%D0%BD%D1%8F_1918" TargetMode="External"/><Relationship Id="rId5" Type="http://schemas.openxmlformats.org/officeDocument/2006/relationships/hyperlink" Target="http://uk.wikipedia.org/wiki/%D0%A3%D0%9D%D0%A0" TargetMode="External"/><Relationship Id="rId4" Type="http://schemas.openxmlformats.org/officeDocument/2006/relationships/hyperlink" Target="http://uk.wikipedia.org/wiki/1918"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uk.wikipedia.org/wiki/5_%D1%81%D1%96%D1%87%D0%BD%D1%8F" TargetMode="External"/><Relationship Id="rId7" Type="http://schemas.openxmlformats.org/officeDocument/2006/relationships/image" Target="../media/image4.png"/><Relationship Id="rId2" Type="http://schemas.openxmlformats.org/officeDocument/2006/relationships/hyperlink" Target="http://uk.wikipedia.org/wiki/%D0%A7%D0%B5%D1%82%D0%B2%D0%B5%D1%80%D1%82%D0%B8%D0%B9_%D0%A3%D0%BD%D1%96%D0%B2%D0%B5%D1%80%D1%81%D0%B0%D0%BB_%D0%A3%D0%BA%D1%80%D0%B0%D1%97%D0%BD%D1%81%D1%8C%D0%BA%D0%BE%D1%97_%D0%A6%D0%B5%D0%BD%D1%82%D1%80%D0%B0%D0%BB%D1%8C%D0%BD%D0%BE%D1%97_%D0%A0%D0%B0%D0%B4%D0%B8" TargetMode="External"/><Relationship Id="rId1" Type="http://schemas.openxmlformats.org/officeDocument/2006/relationships/slideLayout" Target="../slideLayouts/slideLayout2.xml"/><Relationship Id="rId6" Type="http://schemas.openxmlformats.org/officeDocument/2006/relationships/hyperlink" Target="http://uk.wikipedia.org/wiki/%D0%A1%D1%96%D1%87%D0%BE%D0%B2%D1%96_%D0%A1%D1%82%D1%80%D1%96%D0%BB%D1%8C%D1%86%D1%96" TargetMode="External"/><Relationship Id="rId5" Type="http://schemas.openxmlformats.org/officeDocument/2006/relationships/hyperlink" Target="http://uk.wikipedia.org/wiki/%D0%9A%D0%B8%D1%97%D0%B2%D1%81%D1%8C%D0%BA%D0%B8%D0%B9_%D1%83%D0%BD%D1%96%D0%B2%D0%B5%D1%80%D1%81%D0%B8%D1%82%D0%B5%D1%82" TargetMode="External"/><Relationship Id="rId4" Type="http://schemas.openxmlformats.org/officeDocument/2006/relationships/hyperlink" Target="http://uk.wikipedia.org/wiki/191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type="body" idx="1"/>
          </p:nvPr>
        </p:nvSpPr>
        <p:spPr>
          <a:xfrm>
            <a:off x="0" y="1772816"/>
            <a:ext cx="9144000" cy="2160240"/>
          </a:xfrm>
        </p:spPr>
        <p:txBody>
          <a:bodyPr>
            <a:noAutofit/>
          </a:bodyPr>
          <a:lstStyle/>
          <a:p>
            <a:r>
              <a:rPr lang="uk-UA" sz="6000" dirty="0" smtClean="0">
                <a:latin typeface="Segoe Script" pitchFamily="34" charset="0"/>
              </a:rPr>
              <a:t>  </a:t>
            </a:r>
            <a:r>
              <a:rPr lang="uk-UA" sz="6000" dirty="0" smtClean="0">
                <a:solidFill>
                  <a:schemeClr val="tx1">
                    <a:lumMod val="95000"/>
                    <a:lumOff val="5000"/>
                  </a:schemeClr>
                </a:solidFill>
                <a:latin typeface="Segoe Script" pitchFamily="34" charset="0"/>
              </a:rPr>
              <a:t>Бій </a:t>
            </a:r>
            <a:r>
              <a:rPr lang="uk-UA" sz="6000" dirty="0" smtClean="0">
                <a:solidFill>
                  <a:schemeClr val="tx1">
                    <a:lumMod val="95000"/>
                    <a:lumOff val="5000"/>
                  </a:schemeClr>
                </a:solidFill>
                <a:latin typeface="Segoe Script" pitchFamily="34" charset="0"/>
              </a:rPr>
              <a:t>під </a:t>
            </a:r>
            <a:r>
              <a:rPr lang="uk-UA" sz="6000" dirty="0" err="1" smtClean="0">
                <a:solidFill>
                  <a:schemeClr val="tx1">
                    <a:lumMod val="95000"/>
                    <a:lumOff val="5000"/>
                  </a:schemeClr>
                </a:solidFill>
                <a:latin typeface="Segoe Script" pitchFamily="34" charset="0"/>
              </a:rPr>
              <a:t>Крутами</a:t>
            </a:r>
            <a:endParaRPr lang="uk-UA" sz="6000" dirty="0" smtClean="0">
              <a:solidFill>
                <a:schemeClr val="tx1">
                  <a:lumMod val="95000"/>
                  <a:lumOff val="5000"/>
                </a:schemeClr>
              </a:solidFill>
              <a:latin typeface="Segoe Script" pitchFamily="34" charset="0"/>
            </a:endParaRPr>
          </a:p>
          <a:p>
            <a:endParaRPr lang="ru-RU" sz="2800" dirty="0"/>
          </a:p>
        </p:txBody>
      </p:sp>
      <p:sp>
        <p:nvSpPr>
          <p:cNvPr id="4" name="Нижний колонтитул 3"/>
          <p:cNvSpPr>
            <a:spLocks noGrp="1"/>
          </p:cNvSpPr>
          <p:nvPr>
            <p:ph type="ftr" sz="quarter" idx="11"/>
          </p:nvPr>
        </p:nvSpPr>
        <p:spPr/>
        <p:txBody>
          <a:bodyPr/>
          <a:lstStyle/>
          <a:p>
            <a:r>
              <a:rPr lang="ru-RU" smtClean="0"/>
              <a:t>ВЕО</a:t>
            </a:r>
            <a:endParaRPr lang="ru-RU"/>
          </a:p>
        </p:txBody>
      </p:sp>
      <p:sp>
        <p:nvSpPr>
          <p:cNvPr id="6" name="TextBox 5"/>
          <p:cNvSpPr txBox="1"/>
          <p:nvPr/>
        </p:nvSpPr>
        <p:spPr>
          <a:xfrm>
            <a:off x="5687616" y="5013176"/>
            <a:ext cx="3456384" cy="1846659"/>
          </a:xfrm>
          <a:prstGeom prst="rect">
            <a:avLst/>
          </a:prstGeom>
          <a:noFill/>
        </p:spPr>
        <p:txBody>
          <a:bodyPr wrap="square" rtlCol="0">
            <a:spAutoFit/>
          </a:bodyPr>
          <a:lstStyle/>
          <a:p>
            <a:r>
              <a:rPr lang="ru-RU" sz="2400" dirty="0" err="1" smtClean="0">
                <a:solidFill>
                  <a:srgbClr val="002060"/>
                </a:solidFill>
                <a:latin typeface="Segoe Script" pitchFamily="34" charset="0"/>
              </a:rPr>
              <a:t>Виконав</a:t>
            </a:r>
            <a:r>
              <a:rPr lang="ru-RU" sz="2400" dirty="0" smtClean="0">
                <a:solidFill>
                  <a:srgbClr val="002060"/>
                </a:solidFill>
                <a:latin typeface="Segoe Script" pitchFamily="34" charset="0"/>
              </a:rPr>
              <a:t>:</a:t>
            </a:r>
          </a:p>
          <a:p>
            <a:r>
              <a:rPr lang="ru-RU" sz="2400" dirty="0" err="1" smtClean="0">
                <a:solidFill>
                  <a:srgbClr val="002060"/>
                </a:solidFill>
                <a:latin typeface="Segoe Script" pitchFamily="34" charset="0"/>
              </a:rPr>
              <a:t>Учень</a:t>
            </a:r>
            <a:r>
              <a:rPr lang="ru-RU" sz="2400" dirty="0" smtClean="0">
                <a:solidFill>
                  <a:srgbClr val="002060"/>
                </a:solidFill>
                <a:latin typeface="Segoe Script" pitchFamily="34" charset="0"/>
              </a:rPr>
              <a:t> 10 </a:t>
            </a:r>
            <a:r>
              <a:rPr lang="ru-RU" sz="2400" dirty="0" err="1" smtClean="0">
                <a:solidFill>
                  <a:srgbClr val="002060"/>
                </a:solidFill>
                <a:latin typeface="Segoe Script" pitchFamily="34" charset="0"/>
              </a:rPr>
              <a:t>класу</a:t>
            </a:r>
            <a:endParaRPr lang="ru-RU" sz="2400" dirty="0" smtClean="0">
              <a:solidFill>
                <a:srgbClr val="002060"/>
              </a:solidFill>
              <a:latin typeface="Segoe Script" pitchFamily="34" charset="0"/>
            </a:endParaRPr>
          </a:p>
          <a:p>
            <a:r>
              <a:rPr lang="ru-RU" sz="2400" dirty="0" err="1" smtClean="0">
                <a:solidFill>
                  <a:srgbClr val="002060"/>
                </a:solidFill>
                <a:latin typeface="Segoe Script" pitchFamily="34" charset="0"/>
              </a:rPr>
              <a:t>Терезинського</a:t>
            </a:r>
            <a:r>
              <a:rPr lang="ru-RU" sz="2400" dirty="0" smtClean="0">
                <a:solidFill>
                  <a:srgbClr val="002060"/>
                </a:solidFill>
                <a:latin typeface="Segoe Script" pitchFamily="34" charset="0"/>
              </a:rPr>
              <a:t> НВО</a:t>
            </a:r>
          </a:p>
          <a:p>
            <a:r>
              <a:rPr lang="ru-RU" sz="2400" dirty="0" err="1" smtClean="0">
                <a:solidFill>
                  <a:srgbClr val="002060"/>
                </a:solidFill>
                <a:latin typeface="Segoe Script" pitchFamily="34" charset="0"/>
              </a:rPr>
              <a:t>Житовоз</a:t>
            </a:r>
            <a:r>
              <a:rPr lang="ru-RU" sz="2400" dirty="0" smtClean="0">
                <a:solidFill>
                  <a:srgbClr val="002060"/>
                </a:solidFill>
                <a:latin typeface="Segoe Script" pitchFamily="34" charset="0"/>
              </a:rPr>
              <a:t> </a:t>
            </a:r>
            <a:r>
              <a:rPr lang="ru-RU" sz="2400" dirty="0" err="1" smtClean="0">
                <a:solidFill>
                  <a:srgbClr val="002060"/>
                </a:solidFill>
                <a:latin typeface="Segoe Script" pitchFamily="34" charset="0"/>
              </a:rPr>
              <a:t>Вітал</a:t>
            </a:r>
            <a:r>
              <a:rPr lang="uk-UA" sz="2400" dirty="0" err="1" smtClean="0">
                <a:solidFill>
                  <a:srgbClr val="002060"/>
                </a:solidFill>
                <a:latin typeface="Segoe Script" pitchFamily="34" charset="0"/>
              </a:rPr>
              <a:t>ій</a:t>
            </a:r>
            <a:endParaRPr lang="ru-RU" sz="2400" dirty="0" smtClean="0">
              <a:solidFill>
                <a:srgbClr val="002060"/>
              </a:solidFill>
              <a:latin typeface="Segoe Script" pitchFamily="34" charset="0"/>
            </a:endParaRPr>
          </a:p>
          <a:p>
            <a:endParaRPr lang="ru-RU" dirty="0"/>
          </a:p>
        </p:txBody>
      </p:sp>
    </p:spTree>
    <p:extLst>
      <p:ext uri="{BB962C8B-B14F-4D97-AF65-F5344CB8AC3E}">
        <p14:creationId xmlns:p14="http://schemas.microsoft.com/office/powerpoint/2010/main" xmlns="" val="2196034734"/>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124744"/>
            <a:ext cx="7774632" cy="4896545"/>
          </a:xfrm>
        </p:spPr>
        <p:txBody>
          <a:bodyPr>
            <a:noAutofit/>
          </a:bodyPr>
          <a:lstStyle/>
          <a:p>
            <a:r>
              <a:rPr lang="ru-RU" sz="2000" dirty="0" smtClean="0">
                <a:solidFill>
                  <a:schemeClr val="tx1"/>
                </a:solidFill>
              </a:rPr>
              <a:t>Не </a:t>
            </a:r>
            <a:r>
              <a:rPr lang="ru-RU" sz="2000" dirty="0" err="1" smtClean="0">
                <a:solidFill>
                  <a:schemeClr val="tx1"/>
                </a:solidFill>
              </a:rPr>
              <a:t>наважуючись</a:t>
            </a:r>
            <a:r>
              <a:rPr lang="ru-RU" sz="2000" dirty="0" smtClean="0">
                <a:solidFill>
                  <a:schemeClr val="tx1"/>
                </a:solidFill>
              </a:rPr>
              <a:t> </a:t>
            </a:r>
            <a:r>
              <a:rPr lang="ru-RU" sz="2000" dirty="0" err="1" smtClean="0">
                <a:solidFill>
                  <a:schemeClr val="tx1"/>
                </a:solidFill>
              </a:rPr>
              <a:t>зустріти</a:t>
            </a:r>
            <a:r>
              <a:rPr lang="ru-RU" sz="2000" dirty="0" smtClean="0">
                <a:solidFill>
                  <a:schemeClr val="tx1"/>
                </a:solidFill>
              </a:rPr>
              <a:t> ворога у </a:t>
            </a:r>
            <a:r>
              <a:rPr lang="ru-RU" sz="2000" dirty="0" err="1" smtClean="0">
                <a:solidFill>
                  <a:schemeClr val="tx1"/>
                </a:solidFill>
                <a:hlinkClick r:id="rId2" tooltip="Бахмач"/>
              </a:rPr>
              <a:t>Бахмачі</a:t>
            </a:r>
            <a:r>
              <a:rPr lang="ru-RU" sz="2000" dirty="0" smtClean="0">
                <a:solidFill>
                  <a:schemeClr val="tx1"/>
                </a:solidFill>
              </a:rPr>
              <a:t>, де </a:t>
            </a:r>
            <a:r>
              <a:rPr lang="ru-RU" sz="2000" dirty="0" err="1" smtClean="0">
                <a:solidFill>
                  <a:schemeClr val="tx1"/>
                </a:solidFill>
              </a:rPr>
              <a:t>перебувало</a:t>
            </a:r>
            <a:r>
              <a:rPr lang="ru-RU" sz="2000" dirty="0" smtClean="0">
                <a:solidFill>
                  <a:schemeClr val="tx1"/>
                </a:solidFill>
              </a:rPr>
              <a:t> до 2 тис. </a:t>
            </a:r>
            <a:r>
              <a:rPr lang="ru-RU" sz="2000" dirty="0" err="1" smtClean="0">
                <a:solidFill>
                  <a:schemeClr val="tx1"/>
                </a:solidFill>
              </a:rPr>
              <a:t>по-більшовицькому</a:t>
            </a:r>
            <a:r>
              <a:rPr lang="ru-RU" sz="2000" dirty="0" smtClean="0">
                <a:solidFill>
                  <a:schemeClr val="tx1"/>
                </a:solidFill>
              </a:rPr>
              <a:t> </a:t>
            </a:r>
            <a:r>
              <a:rPr lang="ru-RU" sz="2000" dirty="0" err="1" smtClean="0">
                <a:solidFill>
                  <a:schemeClr val="tx1"/>
                </a:solidFill>
              </a:rPr>
              <a:t>налаштованих</a:t>
            </a:r>
            <a:r>
              <a:rPr lang="ru-RU" sz="2000" dirty="0" smtClean="0">
                <a:solidFill>
                  <a:schemeClr val="tx1"/>
                </a:solidFill>
              </a:rPr>
              <a:t> </a:t>
            </a:r>
            <a:r>
              <a:rPr lang="ru-RU" sz="2000" dirty="0" err="1" smtClean="0">
                <a:solidFill>
                  <a:schemeClr val="tx1"/>
                </a:solidFill>
              </a:rPr>
              <a:t>робітників</a:t>
            </a:r>
            <a:r>
              <a:rPr lang="ru-RU" sz="2000" dirty="0" smtClean="0">
                <a:solidFill>
                  <a:schemeClr val="tx1"/>
                </a:solidFill>
              </a:rPr>
              <a:t>, </a:t>
            </a:r>
            <a:r>
              <a:rPr lang="ru-RU" sz="2000" dirty="0" err="1" smtClean="0">
                <a:solidFill>
                  <a:schemeClr val="tx1"/>
                </a:solidFill>
                <a:hlinkClick r:id="rId3" tooltip="Аверкій Гончаренко"/>
              </a:rPr>
              <a:t>Аверкій</a:t>
            </a:r>
            <a:r>
              <a:rPr lang="ru-RU" sz="2000" dirty="0" smtClean="0">
                <a:solidFill>
                  <a:schemeClr val="tx1"/>
                </a:solidFill>
                <a:hlinkClick r:id="rId3" tooltip="Аверкій Гончаренко"/>
              </a:rPr>
              <a:t> Гончаренко</a:t>
            </a:r>
            <a:r>
              <a:rPr lang="ru-RU" sz="2000" dirty="0" smtClean="0">
                <a:solidFill>
                  <a:schemeClr val="tx1"/>
                </a:solidFill>
              </a:rPr>
              <a:t> наказав </a:t>
            </a:r>
            <a:r>
              <a:rPr lang="ru-RU" sz="2000" dirty="0" err="1" smtClean="0">
                <a:solidFill>
                  <a:schemeClr val="tx1"/>
                </a:solidFill>
              </a:rPr>
              <a:t>відступити</a:t>
            </a:r>
            <a:r>
              <a:rPr lang="ru-RU" sz="2000" dirty="0" smtClean="0">
                <a:solidFill>
                  <a:schemeClr val="tx1"/>
                </a:solidFill>
              </a:rPr>
              <a:t> до </a:t>
            </a:r>
            <a:r>
              <a:rPr lang="ru-RU" sz="2000" dirty="0" err="1" smtClean="0">
                <a:solidFill>
                  <a:schemeClr val="tx1"/>
                </a:solidFill>
              </a:rPr>
              <a:t>залізничної</a:t>
            </a:r>
            <a:r>
              <a:rPr lang="ru-RU" sz="2000" dirty="0" smtClean="0">
                <a:solidFill>
                  <a:schemeClr val="tx1"/>
                </a:solidFill>
              </a:rPr>
              <a:t> </a:t>
            </a:r>
            <a:r>
              <a:rPr lang="ru-RU" sz="2000" dirty="0" err="1" smtClean="0">
                <a:solidFill>
                  <a:schemeClr val="tx1"/>
                </a:solidFill>
              </a:rPr>
              <a:t>станції</a:t>
            </a:r>
            <a:r>
              <a:rPr lang="ru-RU" sz="2000" dirty="0" smtClean="0">
                <a:solidFill>
                  <a:schemeClr val="tx1"/>
                </a:solidFill>
              </a:rPr>
              <a:t> Крути </a:t>
            </a:r>
            <a:r>
              <a:rPr lang="ru-RU" sz="2000" dirty="0" err="1" smtClean="0">
                <a:solidFill>
                  <a:schemeClr val="tx1"/>
                </a:solidFill>
              </a:rPr>
              <a:t>і</a:t>
            </a:r>
            <a:r>
              <a:rPr lang="ru-RU" sz="2000" dirty="0" smtClean="0">
                <a:solidFill>
                  <a:schemeClr val="tx1"/>
                </a:solidFill>
              </a:rPr>
              <a:t> </a:t>
            </a:r>
            <a:r>
              <a:rPr lang="ru-RU" sz="2000" dirty="0" err="1" smtClean="0">
                <a:solidFill>
                  <a:schemeClr val="tx1"/>
                </a:solidFill>
              </a:rPr>
              <a:t>зайняти</a:t>
            </a:r>
            <a:r>
              <a:rPr lang="ru-RU" sz="2000" dirty="0" smtClean="0">
                <a:solidFill>
                  <a:schemeClr val="tx1"/>
                </a:solidFill>
              </a:rPr>
              <a:t> оборону. </a:t>
            </a:r>
            <a:r>
              <a:rPr lang="ru-RU" sz="2000" dirty="0" err="1" smtClean="0">
                <a:solidFill>
                  <a:schemeClr val="tx1"/>
                </a:solidFill>
              </a:rPr>
              <a:t>Туди</a:t>
            </a:r>
            <a:r>
              <a:rPr lang="ru-RU" sz="2000" dirty="0" smtClean="0">
                <a:solidFill>
                  <a:schemeClr val="tx1"/>
                </a:solidFill>
              </a:rPr>
              <a:t> вони </a:t>
            </a:r>
            <a:r>
              <a:rPr lang="ru-RU" sz="2000" dirty="0" err="1" smtClean="0">
                <a:solidFill>
                  <a:schemeClr val="tx1"/>
                </a:solidFill>
              </a:rPr>
              <a:t>дісталися</a:t>
            </a:r>
            <a:r>
              <a:rPr lang="ru-RU" sz="2000" dirty="0" smtClean="0">
                <a:solidFill>
                  <a:schemeClr val="tx1"/>
                </a:solidFill>
              </a:rPr>
              <a:t> </a:t>
            </a:r>
            <a:r>
              <a:rPr lang="ru-RU" sz="2000" dirty="0" err="1" smtClean="0">
                <a:solidFill>
                  <a:schemeClr val="tx1"/>
                </a:solidFill>
              </a:rPr>
              <a:t>вже</a:t>
            </a:r>
            <a:r>
              <a:rPr lang="ru-RU" sz="2000" dirty="0" smtClean="0">
                <a:solidFill>
                  <a:schemeClr val="tx1"/>
                </a:solidFill>
              </a:rPr>
              <a:t> </a:t>
            </a:r>
            <a:r>
              <a:rPr lang="ru-RU" sz="2000" dirty="0" smtClean="0">
                <a:solidFill>
                  <a:schemeClr val="tx1"/>
                </a:solidFill>
                <a:hlinkClick r:id="rId4" tooltip="28 січня"/>
              </a:rPr>
              <a:t>28 </a:t>
            </a:r>
            <a:r>
              <a:rPr lang="ru-RU" sz="2000" dirty="0" err="1" smtClean="0">
                <a:solidFill>
                  <a:schemeClr val="tx1"/>
                </a:solidFill>
                <a:hlinkClick r:id="rId4" tooltip="28 січня"/>
              </a:rPr>
              <a:t>січня</a:t>
            </a:r>
            <a:r>
              <a:rPr lang="ru-RU" sz="2000" dirty="0" smtClean="0">
                <a:solidFill>
                  <a:schemeClr val="tx1"/>
                </a:solidFill>
              </a:rPr>
              <a:t> </a:t>
            </a:r>
            <a:r>
              <a:rPr lang="ru-RU" sz="2000" dirty="0" smtClean="0">
                <a:solidFill>
                  <a:schemeClr val="tx1"/>
                </a:solidFill>
                <a:hlinkClick r:id="rId5" tooltip="1918"/>
              </a:rPr>
              <a:t>1918</a:t>
            </a:r>
            <a:r>
              <a:rPr lang="ru-RU" sz="2000" dirty="0" smtClean="0">
                <a:solidFill>
                  <a:schemeClr val="tx1"/>
                </a:solidFill>
              </a:rPr>
              <a:t> року. </a:t>
            </a:r>
            <a:r>
              <a:rPr lang="ru-RU" sz="2000" dirty="0" err="1" smtClean="0">
                <a:solidFill>
                  <a:schemeClr val="tx1"/>
                </a:solidFill>
              </a:rPr>
              <a:t>Позиції</a:t>
            </a:r>
            <a:r>
              <a:rPr lang="ru-RU" sz="2000" dirty="0" smtClean="0">
                <a:solidFill>
                  <a:schemeClr val="tx1"/>
                </a:solidFill>
              </a:rPr>
              <a:t>, </a:t>
            </a:r>
            <a:r>
              <a:rPr lang="ru-RU" sz="2000" dirty="0" err="1" smtClean="0">
                <a:solidFill>
                  <a:schemeClr val="tx1"/>
                </a:solidFill>
              </a:rPr>
              <a:t>розташовані</a:t>
            </a:r>
            <a:r>
              <a:rPr lang="ru-RU" sz="2000" dirty="0" smtClean="0">
                <a:solidFill>
                  <a:schemeClr val="tx1"/>
                </a:solidFill>
              </a:rPr>
              <a:t> за </a:t>
            </a:r>
            <a:r>
              <a:rPr lang="ru-RU" sz="2000" dirty="0" err="1" smtClean="0">
                <a:solidFill>
                  <a:schemeClr val="tx1"/>
                </a:solidFill>
              </a:rPr>
              <a:t>кілька</a:t>
            </a:r>
            <a:r>
              <a:rPr lang="ru-RU" sz="2000" dirty="0" smtClean="0">
                <a:solidFill>
                  <a:schemeClr val="tx1"/>
                </a:solidFill>
              </a:rPr>
              <a:t> </a:t>
            </a:r>
            <a:r>
              <a:rPr lang="ru-RU" sz="2000" dirty="0" err="1" smtClean="0">
                <a:solidFill>
                  <a:schemeClr val="tx1"/>
                </a:solidFill>
              </a:rPr>
              <a:t>сотень</a:t>
            </a:r>
            <a:r>
              <a:rPr lang="ru-RU" sz="2000" dirty="0" smtClean="0">
                <a:solidFill>
                  <a:schemeClr val="tx1"/>
                </a:solidFill>
              </a:rPr>
              <a:t> </a:t>
            </a:r>
            <a:r>
              <a:rPr lang="ru-RU" sz="2000" dirty="0" err="1" smtClean="0">
                <a:solidFill>
                  <a:schemeClr val="tx1"/>
                </a:solidFill>
              </a:rPr>
              <a:t>метрів</a:t>
            </a:r>
            <a:r>
              <a:rPr lang="ru-RU" sz="2000" dirty="0" smtClean="0">
                <a:solidFill>
                  <a:schemeClr val="tx1"/>
                </a:solidFill>
              </a:rPr>
              <a:t> </a:t>
            </a:r>
            <a:r>
              <a:rPr lang="ru-RU" sz="2000" dirty="0" err="1" smtClean="0">
                <a:solidFill>
                  <a:schemeClr val="tx1"/>
                </a:solidFill>
              </a:rPr>
              <a:t>від</a:t>
            </a:r>
            <a:r>
              <a:rPr lang="ru-RU" sz="2000" dirty="0" smtClean="0">
                <a:solidFill>
                  <a:schemeClr val="tx1"/>
                </a:solidFill>
              </a:rPr>
              <a:t> </a:t>
            </a:r>
            <a:r>
              <a:rPr lang="ru-RU" sz="2000" dirty="0" err="1" smtClean="0">
                <a:solidFill>
                  <a:schemeClr val="tx1"/>
                </a:solidFill>
              </a:rPr>
              <a:t>самої</a:t>
            </a:r>
            <a:r>
              <a:rPr lang="ru-RU" sz="2000" dirty="0" smtClean="0">
                <a:solidFill>
                  <a:schemeClr val="tx1"/>
                </a:solidFill>
              </a:rPr>
              <a:t> </a:t>
            </a:r>
            <a:r>
              <a:rPr lang="ru-RU" sz="2000" dirty="0" err="1" smtClean="0">
                <a:solidFill>
                  <a:schemeClr val="tx1"/>
                </a:solidFill>
              </a:rPr>
              <a:t>станції</a:t>
            </a:r>
            <a:r>
              <a:rPr lang="ru-RU" sz="2000" dirty="0" smtClean="0">
                <a:solidFill>
                  <a:schemeClr val="tx1"/>
                </a:solidFill>
              </a:rPr>
              <a:t>, </a:t>
            </a:r>
            <a:r>
              <a:rPr lang="ru-RU" sz="2000" dirty="0" err="1" smtClean="0">
                <a:solidFill>
                  <a:schemeClr val="tx1"/>
                </a:solidFill>
              </a:rPr>
              <a:t>були</a:t>
            </a:r>
            <a:r>
              <a:rPr lang="ru-RU" sz="2000" dirty="0" smtClean="0">
                <a:solidFill>
                  <a:schemeClr val="tx1"/>
                </a:solidFill>
              </a:rPr>
              <a:t> </a:t>
            </a:r>
            <a:r>
              <a:rPr lang="ru-RU" sz="2000" dirty="0" err="1" smtClean="0">
                <a:solidFill>
                  <a:schemeClr val="tx1"/>
                </a:solidFill>
              </a:rPr>
              <a:t>непогано</a:t>
            </a:r>
            <a:r>
              <a:rPr lang="ru-RU" sz="2000" dirty="0" smtClean="0">
                <a:solidFill>
                  <a:schemeClr val="tx1"/>
                </a:solidFill>
              </a:rPr>
              <a:t> </a:t>
            </a:r>
            <a:r>
              <a:rPr lang="ru-RU" sz="2000" dirty="0" err="1" smtClean="0">
                <a:solidFill>
                  <a:schemeClr val="tx1"/>
                </a:solidFill>
              </a:rPr>
              <a:t>підготовлені</a:t>
            </a:r>
            <a:r>
              <a:rPr lang="ru-RU" sz="2000" dirty="0" smtClean="0">
                <a:solidFill>
                  <a:schemeClr val="tx1"/>
                </a:solidFill>
              </a:rPr>
              <a:t> для бою. На правому </a:t>
            </a:r>
            <a:r>
              <a:rPr lang="ru-RU" sz="2000" dirty="0" err="1" smtClean="0">
                <a:solidFill>
                  <a:schemeClr val="tx1"/>
                </a:solidFill>
              </a:rPr>
              <a:t>фланзі</a:t>
            </a:r>
            <a:r>
              <a:rPr lang="ru-RU" sz="2000" dirty="0" smtClean="0">
                <a:solidFill>
                  <a:schemeClr val="tx1"/>
                </a:solidFill>
              </a:rPr>
              <a:t> вони </a:t>
            </a:r>
            <a:r>
              <a:rPr lang="ru-RU" sz="2000" dirty="0" err="1" smtClean="0">
                <a:solidFill>
                  <a:schemeClr val="tx1"/>
                </a:solidFill>
              </a:rPr>
              <a:t>мали</a:t>
            </a:r>
            <a:r>
              <a:rPr lang="ru-RU" sz="2000" dirty="0" smtClean="0">
                <a:solidFill>
                  <a:schemeClr val="tx1"/>
                </a:solidFill>
              </a:rPr>
              <a:t> </a:t>
            </a:r>
            <a:r>
              <a:rPr lang="ru-RU" sz="2000" dirty="0" err="1" smtClean="0">
                <a:solidFill>
                  <a:schemeClr val="tx1"/>
                </a:solidFill>
              </a:rPr>
              <a:t>штучну</a:t>
            </a:r>
            <a:r>
              <a:rPr lang="ru-RU" sz="2000" dirty="0" smtClean="0">
                <a:solidFill>
                  <a:schemeClr val="tx1"/>
                </a:solidFill>
              </a:rPr>
              <a:t> </a:t>
            </a:r>
            <a:r>
              <a:rPr lang="ru-RU" sz="2000" dirty="0" err="1" smtClean="0">
                <a:solidFill>
                  <a:schemeClr val="tx1"/>
                </a:solidFill>
              </a:rPr>
              <a:t>перешкоду</a:t>
            </a:r>
            <a:r>
              <a:rPr lang="ru-RU" sz="2000" dirty="0" smtClean="0">
                <a:solidFill>
                  <a:schemeClr val="tx1"/>
                </a:solidFill>
              </a:rPr>
              <a:t> — </a:t>
            </a:r>
            <a:r>
              <a:rPr lang="ru-RU" sz="2000" dirty="0" err="1" smtClean="0">
                <a:solidFill>
                  <a:schemeClr val="tx1"/>
                </a:solidFill>
              </a:rPr>
              <a:t>насип</a:t>
            </a:r>
            <a:r>
              <a:rPr lang="ru-RU" sz="2000" dirty="0" smtClean="0">
                <a:solidFill>
                  <a:schemeClr val="tx1"/>
                </a:solidFill>
              </a:rPr>
              <a:t> </a:t>
            </a:r>
            <a:r>
              <a:rPr lang="ru-RU" sz="2000" dirty="0" err="1" smtClean="0">
                <a:solidFill>
                  <a:schemeClr val="tx1"/>
                </a:solidFill>
              </a:rPr>
              <a:t>залізничної</a:t>
            </a:r>
            <a:r>
              <a:rPr lang="ru-RU" sz="2000" dirty="0" smtClean="0">
                <a:solidFill>
                  <a:schemeClr val="tx1"/>
                </a:solidFill>
              </a:rPr>
              <a:t> </a:t>
            </a:r>
            <a:r>
              <a:rPr lang="ru-RU" sz="2000" dirty="0" err="1" smtClean="0">
                <a:solidFill>
                  <a:schemeClr val="tx1"/>
                </a:solidFill>
              </a:rPr>
              <a:t>колії</a:t>
            </a:r>
            <a:r>
              <a:rPr lang="ru-RU" sz="2000" dirty="0" smtClean="0">
                <a:solidFill>
                  <a:schemeClr val="tx1"/>
                </a:solidFill>
              </a:rPr>
              <a:t>, на </a:t>
            </a:r>
            <a:r>
              <a:rPr lang="ru-RU" sz="2000" dirty="0" err="1" smtClean="0">
                <a:solidFill>
                  <a:schemeClr val="tx1"/>
                </a:solidFill>
              </a:rPr>
              <a:t>лівому</a:t>
            </a:r>
            <a:r>
              <a:rPr lang="ru-RU" sz="2000" dirty="0" smtClean="0">
                <a:solidFill>
                  <a:schemeClr val="tx1"/>
                </a:solidFill>
              </a:rPr>
              <a:t> — </a:t>
            </a:r>
            <a:r>
              <a:rPr lang="ru-RU" sz="2000" dirty="0" err="1" smtClean="0">
                <a:solidFill>
                  <a:schemeClr val="tx1"/>
                </a:solidFill>
              </a:rPr>
              <a:t>студентська</a:t>
            </a:r>
            <a:r>
              <a:rPr lang="ru-RU" sz="2000" dirty="0" smtClean="0">
                <a:solidFill>
                  <a:schemeClr val="tx1"/>
                </a:solidFill>
              </a:rPr>
              <a:t> сотня у </a:t>
            </a:r>
            <a:r>
              <a:rPr lang="ru-RU" sz="2000" dirty="0" err="1" smtClean="0">
                <a:solidFill>
                  <a:schemeClr val="tx1"/>
                </a:solidFill>
              </a:rPr>
              <a:t>складі</a:t>
            </a:r>
            <a:r>
              <a:rPr lang="ru-RU" sz="2000" dirty="0" smtClean="0">
                <a:solidFill>
                  <a:schemeClr val="tx1"/>
                </a:solidFill>
              </a:rPr>
              <a:t> </a:t>
            </a:r>
            <a:r>
              <a:rPr lang="ru-RU" sz="2000" dirty="0" err="1" smtClean="0">
                <a:solidFill>
                  <a:schemeClr val="tx1"/>
                </a:solidFill>
              </a:rPr>
              <a:t>вже</a:t>
            </a:r>
            <a:r>
              <a:rPr lang="ru-RU" sz="2000" dirty="0" smtClean="0">
                <a:solidFill>
                  <a:schemeClr val="tx1"/>
                </a:solidFill>
              </a:rPr>
              <a:t> </a:t>
            </a:r>
            <a:r>
              <a:rPr lang="ru-RU" sz="2000" dirty="0" err="1" smtClean="0">
                <a:solidFill>
                  <a:schemeClr val="tx1"/>
                </a:solidFill>
              </a:rPr>
              <a:t>наявного</a:t>
            </a:r>
            <a:r>
              <a:rPr lang="ru-RU" sz="2000" dirty="0" smtClean="0">
                <a:solidFill>
                  <a:schemeClr val="tx1"/>
                </a:solidFill>
              </a:rPr>
              <a:t> там загону почала </a:t>
            </a:r>
            <a:r>
              <a:rPr lang="ru-RU" sz="2000" dirty="0" err="1" smtClean="0">
                <a:solidFill>
                  <a:schemeClr val="tx1"/>
                </a:solidFill>
              </a:rPr>
              <a:t>рити</a:t>
            </a:r>
            <a:r>
              <a:rPr lang="ru-RU" sz="2000" dirty="0" smtClean="0">
                <a:solidFill>
                  <a:schemeClr val="tx1"/>
                </a:solidFill>
              </a:rPr>
              <a:t> </a:t>
            </a:r>
            <a:r>
              <a:rPr lang="ru-RU" sz="2000" dirty="0" err="1" smtClean="0">
                <a:solidFill>
                  <a:schemeClr val="tx1"/>
                </a:solidFill>
              </a:rPr>
              <a:t>окопи</a:t>
            </a:r>
            <a:r>
              <a:rPr lang="ru-RU" sz="2000" dirty="0" smtClean="0">
                <a:solidFill>
                  <a:schemeClr val="tx1"/>
                </a:solidFill>
              </a:rPr>
              <a:t> </a:t>
            </a:r>
            <a:r>
              <a:rPr lang="ru-RU" sz="2000" dirty="0" err="1" smtClean="0">
                <a:solidFill>
                  <a:schemeClr val="tx1"/>
                </a:solidFill>
              </a:rPr>
              <a:t>і</a:t>
            </a:r>
            <a:r>
              <a:rPr lang="ru-RU" sz="2000" dirty="0" smtClean="0">
                <a:solidFill>
                  <a:schemeClr val="tx1"/>
                </a:solidFill>
              </a:rPr>
              <a:t> </a:t>
            </a:r>
            <a:r>
              <a:rPr lang="ru-RU" sz="2000" dirty="0" err="1" smtClean="0">
                <a:solidFill>
                  <a:schemeClr val="tx1"/>
                </a:solidFill>
              </a:rPr>
              <a:t>споруджувати</a:t>
            </a:r>
            <a:r>
              <a:rPr lang="ru-RU" sz="2000" dirty="0" smtClean="0">
                <a:solidFill>
                  <a:schemeClr val="tx1"/>
                </a:solidFill>
              </a:rPr>
              <a:t> </a:t>
            </a:r>
            <a:r>
              <a:rPr lang="ru-RU" sz="2000" dirty="0" err="1" smtClean="0">
                <a:solidFill>
                  <a:schemeClr val="tx1"/>
                </a:solidFill>
              </a:rPr>
              <a:t>земляні</a:t>
            </a:r>
            <a:r>
              <a:rPr lang="ru-RU" sz="2000" dirty="0" smtClean="0">
                <a:solidFill>
                  <a:schemeClr val="tx1"/>
                </a:solidFill>
              </a:rPr>
              <a:t> </a:t>
            </a:r>
            <a:r>
              <a:rPr lang="ru-RU" sz="2000" dirty="0" err="1" smtClean="0">
                <a:solidFill>
                  <a:schemeClr val="tx1"/>
                </a:solidFill>
              </a:rPr>
              <a:t>укріплення</a:t>
            </a:r>
            <a:r>
              <a:rPr lang="ru-RU" sz="2000" dirty="0" smtClean="0">
                <a:solidFill>
                  <a:schemeClr val="tx1"/>
                </a:solidFill>
              </a:rPr>
              <a:t>. </a:t>
            </a:r>
            <a:r>
              <a:rPr lang="ru-RU" sz="2000" dirty="0" err="1" smtClean="0">
                <a:solidFill>
                  <a:schemeClr val="tx1"/>
                </a:solidFill>
              </a:rPr>
              <a:t>Командувач</a:t>
            </a:r>
            <a:r>
              <a:rPr lang="ru-RU" sz="2000" dirty="0" smtClean="0">
                <a:solidFill>
                  <a:schemeClr val="tx1"/>
                </a:solidFill>
              </a:rPr>
              <a:t> загону в </a:t>
            </a:r>
            <a:r>
              <a:rPr lang="ru-RU" sz="2000" dirty="0" err="1" smtClean="0">
                <a:solidFill>
                  <a:schemeClr val="tx1"/>
                </a:solidFill>
              </a:rPr>
              <a:t>Бахмачі</a:t>
            </a:r>
            <a:r>
              <a:rPr lang="ru-RU" sz="2000" dirty="0" smtClean="0">
                <a:solidFill>
                  <a:schemeClr val="tx1"/>
                </a:solidFill>
              </a:rPr>
              <a:t> </a:t>
            </a:r>
            <a:r>
              <a:rPr lang="ru-RU" sz="2000" dirty="0" err="1" smtClean="0">
                <a:solidFill>
                  <a:schemeClr val="tx1"/>
                </a:solidFill>
              </a:rPr>
              <a:t>Аверкій</a:t>
            </a:r>
            <a:r>
              <a:rPr lang="ru-RU" sz="2000" dirty="0" smtClean="0">
                <a:solidFill>
                  <a:schemeClr val="tx1"/>
                </a:solidFill>
              </a:rPr>
              <a:t> Гончаренко </a:t>
            </a:r>
            <a:r>
              <a:rPr lang="ru-RU" sz="2000" dirty="0" err="1" smtClean="0">
                <a:solidFill>
                  <a:schemeClr val="tx1"/>
                </a:solidFill>
              </a:rPr>
              <a:t>мав</a:t>
            </a:r>
            <a:r>
              <a:rPr lang="ru-RU" sz="2000" dirty="0" smtClean="0">
                <a:solidFill>
                  <a:schemeClr val="tx1"/>
                </a:solidFill>
              </a:rPr>
              <a:t> у </a:t>
            </a:r>
            <a:r>
              <a:rPr lang="ru-RU" sz="2000" dirty="0" err="1" smtClean="0">
                <a:solidFill>
                  <a:schemeClr val="tx1"/>
                </a:solidFill>
              </a:rPr>
              <a:t>своєму</a:t>
            </a:r>
            <a:r>
              <a:rPr lang="ru-RU" sz="2000" dirty="0" smtClean="0">
                <a:solidFill>
                  <a:schemeClr val="tx1"/>
                </a:solidFill>
              </a:rPr>
              <a:t> </a:t>
            </a:r>
            <a:r>
              <a:rPr lang="ru-RU" sz="2000" dirty="0" err="1" smtClean="0">
                <a:solidFill>
                  <a:schemeClr val="tx1"/>
                </a:solidFill>
              </a:rPr>
              <a:t>розпорядженні</a:t>
            </a:r>
            <a:r>
              <a:rPr lang="ru-RU" sz="2000" dirty="0" smtClean="0">
                <a:solidFill>
                  <a:schemeClr val="tx1"/>
                </a:solidFill>
              </a:rPr>
              <a:t> 4 </a:t>
            </a:r>
            <a:r>
              <a:rPr lang="ru-RU" sz="2000" dirty="0" err="1" smtClean="0">
                <a:solidFill>
                  <a:schemeClr val="tx1"/>
                </a:solidFill>
              </a:rPr>
              <a:t>сотні</a:t>
            </a:r>
            <a:r>
              <a:rPr lang="ru-RU" sz="2000" dirty="0" smtClean="0">
                <a:solidFill>
                  <a:schemeClr val="tx1"/>
                </a:solidFill>
              </a:rPr>
              <a:t> </a:t>
            </a:r>
            <a:r>
              <a:rPr lang="ru-RU" sz="2000" dirty="0" err="1" smtClean="0">
                <a:solidFill>
                  <a:schemeClr val="tx1"/>
                </a:solidFill>
              </a:rPr>
              <a:t>бійців</a:t>
            </a:r>
            <a:r>
              <a:rPr lang="ru-RU" sz="2000" dirty="0" smtClean="0">
                <a:solidFill>
                  <a:schemeClr val="tx1"/>
                </a:solidFill>
              </a:rPr>
              <a:t>, </a:t>
            </a:r>
            <a:r>
              <a:rPr lang="ru-RU" sz="2000" dirty="0" err="1" smtClean="0">
                <a:solidFill>
                  <a:schemeClr val="tx1"/>
                </a:solidFill>
              </a:rPr>
              <a:t>переважно</a:t>
            </a:r>
            <a:r>
              <a:rPr lang="ru-RU" sz="2000" dirty="0" smtClean="0">
                <a:solidFill>
                  <a:schemeClr val="tx1"/>
                </a:solidFill>
              </a:rPr>
              <a:t> </a:t>
            </a:r>
            <a:r>
              <a:rPr lang="ru-RU" sz="2000" dirty="0" err="1" smtClean="0">
                <a:solidFill>
                  <a:schemeClr val="tx1"/>
                </a:solidFill>
              </a:rPr>
              <a:t>студентів</a:t>
            </a:r>
            <a:r>
              <a:rPr lang="ru-RU" sz="2000" dirty="0" smtClean="0">
                <a:solidFill>
                  <a:schemeClr val="tx1"/>
                </a:solidFill>
              </a:rPr>
              <a:t> та </a:t>
            </a:r>
            <a:r>
              <a:rPr lang="ru-RU" sz="2000" dirty="0" err="1" smtClean="0">
                <a:solidFill>
                  <a:schemeClr val="tx1"/>
                </a:solidFill>
                <a:hlinkClick r:id="rId6" tooltip="Юнкер"/>
              </a:rPr>
              <a:t>юнкерів</a:t>
            </a:r>
            <a:r>
              <a:rPr lang="ru-RU" sz="2000" dirty="0" smtClean="0">
                <a:solidFill>
                  <a:schemeClr val="tx1"/>
                </a:solidFill>
              </a:rPr>
              <a:t>. </a:t>
            </a:r>
            <a:r>
              <a:rPr lang="ru-RU" sz="2000" dirty="0" err="1" smtClean="0">
                <a:solidFill>
                  <a:schemeClr val="tx1"/>
                </a:solidFill>
              </a:rPr>
              <a:t>Студентський</a:t>
            </a:r>
            <a:r>
              <a:rPr lang="ru-RU" sz="2000" dirty="0" smtClean="0">
                <a:solidFill>
                  <a:schemeClr val="tx1"/>
                </a:solidFill>
              </a:rPr>
              <a:t> </a:t>
            </a:r>
            <a:r>
              <a:rPr lang="ru-RU" sz="2000" dirty="0" err="1" smtClean="0">
                <a:solidFill>
                  <a:schemeClr val="tx1"/>
                </a:solidFill>
              </a:rPr>
              <a:t>курінь</a:t>
            </a:r>
            <a:r>
              <a:rPr lang="ru-RU" sz="2000" dirty="0" smtClean="0">
                <a:solidFill>
                  <a:schemeClr val="tx1"/>
                </a:solidFill>
              </a:rPr>
              <a:t> </a:t>
            </a:r>
            <a:r>
              <a:rPr lang="ru-RU" sz="2000" dirty="0" err="1" smtClean="0">
                <a:solidFill>
                  <a:schemeClr val="tx1"/>
                </a:solidFill>
              </a:rPr>
              <a:t>було</a:t>
            </a:r>
            <a:r>
              <a:rPr lang="ru-RU" sz="2000" dirty="0" smtClean="0">
                <a:solidFill>
                  <a:schemeClr val="tx1"/>
                </a:solidFill>
              </a:rPr>
              <a:t> </a:t>
            </a:r>
            <a:r>
              <a:rPr lang="ru-RU" sz="2000" dirty="0" err="1" smtClean="0">
                <a:solidFill>
                  <a:schemeClr val="tx1"/>
                </a:solidFill>
              </a:rPr>
              <a:t>поділено</a:t>
            </a:r>
            <a:r>
              <a:rPr lang="ru-RU" sz="2000" dirty="0" smtClean="0">
                <a:solidFill>
                  <a:schemeClr val="tx1"/>
                </a:solidFill>
              </a:rPr>
              <a:t> на </a:t>
            </a:r>
            <a:r>
              <a:rPr lang="ru-RU" sz="2000" dirty="0" err="1" smtClean="0">
                <a:solidFill>
                  <a:schemeClr val="tx1"/>
                </a:solidFill>
              </a:rPr>
              <a:t>чотири</a:t>
            </a:r>
            <a:r>
              <a:rPr lang="ru-RU" sz="2000" dirty="0" smtClean="0">
                <a:solidFill>
                  <a:schemeClr val="tx1"/>
                </a:solidFill>
              </a:rPr>
              <a:t> </a:t>
            </a:r>
            <a:r>
              <a:rPr lang="ru-RU" sz="2000" dirty="0" err="1" smtClean="0">
                <a:solidFill>
                  <a:schemeClr val="tx1"/>
                </a:solidFill>
              </a:rPr>
              <a:t>чоти</a:t>
            </a:r>
            <a:r>
              <a:rPr lang="ru-RU" sz="2000" dirty="0" smtClean="0">
                <a:solidFill>
                  <a:schemeClr val="tx1"/>
                </a:solidFill>
              </a:rPr>
              <a:t> (взводи) по 28 — 30 людей. Три </a:t>
            </a:r>
            <a:r>
              <a:rPr lang="ru-RU" sz="2000" dirty="0" err="1" smtClean="0">
                <a:solidFill>
                  <a:schemeClr val="tx1"/>
                </a:solidFill>
              </a:rPr>
              <a:t>з</a:t>
            </a:r>
            <a:r>
              <a:rPr lang="ru-RU" sz="2000" dirty="0" smtClean="0">
                <a:solidFill>
                  <a:schemeClr val="tx1"/>
                </a:solidFill>
              </a:rPr>
              <a:t> них </a:t>
            </a:r>
            <a:r>
              <a:rPr lang="ru-RU" sz="2000" dirty="0" err="1" smtClean="0">
                <a:solidFill>
                  <a:schemeClr val="tx1"/>
                </a:solidFill>
              </a:rPr>
              <a:t>зайняли</a:t>
            </a:r>
            <a:r>
              <a:rPr lang="ru-RU" sz="2000" dirty="0" smtClean="0">
                <a:solidFill>
                  <a:schemeClr val="tx1"/>
                </a:solidFill>
              </a:rPr>
              <a:t> </a:t>
            </a:r>
            <a:r>
              <a:rPr lang="ru-RU" sz="2000" dirty="0" err="1" smtClean="0">
                <a:solidFill>
                  <a:schemeClr val="tx1"/>
                </a:solidFill>
              </a:rPr>
              <a:t>позиції</a:t>
            </a:r>
            <a:r>
              <a:rPr lang="ru-RU" sz="2000" dirty="0" smtClean="0">
                <a:solidFill>
                  <a:schemeClr val="tx1"/>
                </a:solidFill>
              </a:rPr>
              <a:t> в окопах, </a:t>
            </a:r>
            <a:r>
              <a:rPr lang="ru-RU" sz="2000" dirty="0" err="1" smtClean="0">
                <a:solidFill>
                  <a:schemeClr val="tx1"/>
                </a:solidFill>
              </a:rPr>
              <a:t>четверта</a:t>
            </a:r>
            <a:r>
              <a:rPr lang="ru-RU" sz="2000" dirty="0" smtClean="0">
                <a:solidFill>
                  <a:schemeClr val="tx1"/>
                </a:solidFill>
              </a:rPr>
              <a:t>, </a:t>
            </a:r>
            <a:r>
              <a:rPr lang="ru-RU" sz="2000" dirty="0" err="1" smtClean="0">
                <a:solidFill>
                  <a:schemeClr val="tx1"/>
                </a:solidFill>
              </a:rPr>
              <a:t>що</a:t>
            </a:r>
            <a:r>
              <a:rPr lang="ru-RU" sz="2000" dirty="0" smtClean="0">
                <a:solidFill>
                  <a:schemeClr val="tx1"/>
                </a:solidFill>
              </a:rPr>
              <a:t> </a:t>
            </a:r>
            <a:r>
              <a:rPr lang="ru-RU" sz="2000" dirty="0" err="1" smtClean="0">
                <a:solidFill>
                  <a:schemeClr val="tx1"/>
                </a:solidFill>
              </a:rPr>
              <a:t>складалася</a:t>
            </a:r>
            <a:r>
              <a:rPr lang="ru-RU" sz="2000" dirty="0" smtClean="0">
                <a:solidFill>
                  <a:schemeClr val="tx1"/>
                </a:solidFill>
              </a:rPr>
              <a:t> </a:t>
            </a:r>
            <a:r>
              <a:rPr lang="ru-RU" sz="2000" dirty="0" err="1" smtClean="0">
                <a:solidFill>
                  <a:schemeClr val="tx1"/>
                </a:solidFill>
              </a:rPr>
              <a:t>з</a:t>
            </a:r>
            <a:r>
              <a:rPr lang="ru-RU" sz="2000" dirty="0" smtClean="0">
                <a:solidFill>
                  <a:schemeClr val="tx1"/>
                </a:solidFill>
              </a:rPr>
              <a:t> </a:t>
            </a:r>
            <a:r>
              <a:rPr lang="ru-RU" sz="2000" dirty="0" err="1" smtClean="0">
                <a:solidFill>
                  <a:schemeClr val="tx1"/>
                </a:solidFill>
              </a:rPr>
              <a:t>наймолодших</a:t>
            </a:r>
            <a:r>
              <a:rPr lang="ru-RU" sz="2000" dirty="0" smtClean="0">
                <a:solidFill>
                  <a:schemeClr val="tx1"/>
                </a:solidFill>
              </a:rPr>
              <a:t> та тих, </a:t>
            </a:r>
            <a:r>
              <a:rPr lang="ru-RU" sz="2000" dirty="0" err="1" smtClean="0">
                <a:solidFill>
                  <a:schemeClr val="tx1"/>
                </a:solidFill>
              </a:rPr>
              <a:t>хто</a:t>
            </a:r>
            <a:r>
              <a:rPr lang="ru-RU" sz="2000" dirty="0" smtClean="0">
                <a:solidFill>
                  <a:schemeClr val="tx1"/>
                </a:solidFill>
              </a:rPr>
              <a:t> не </a:t>
            </a:r>
            <a:r>
              <a:rPr lang="ru-RU" sz="2000" dirty="0" err="1" smtClean="0">
                <a:solidFill>
                  <a:schemeClr val="tx1"/>
                </a:solidFill>
              </a:rPr>
              <a:t>вмів</a:t>
            </a:r>
            <a:r>
              <a:rPr lang="ru-RU" sz="2000" dirty="0" smtClean="0">
                <a:solidFill>
                  <a:schemeClr val="tx1"/>
                </a:solidFill>
              </a:rPr>
              <a:t> </a:t>
            </a:r>
            <a:r>
              <a:rPr lang="ru-RU" sz="2000" dirty="0" err="1" smtClean="0">
                <a:solidFill>
                  <a:schemeClr val="tx1"/>
                </a:solidFill>
              </a:rPr>
              <a:t>стріляти</a:t>
            </a:r>
            <a:r>
              <a:rPr lang="ru-RU" sz="2000" dirty="0" smtClean="0">
                <a:solidFill>
                  <a:schemeClr val="tx1"/>
                </a:solidFill>
              </a:rPr>
              <a:t>, </a:t>
            </a:r>
            <a:r>
              <a:rPr lang="ru-RU" sz="2000" dirty="0" err="1" smtClean="0">
                <a:solidFill>
                  <a:schemeClr val="tx1"/>
                </a:solidFill>
              </a:rPr>
              <a:t>перебувала</a:t>
            </a:r>
            <a:r>
              <a:rPr lang="ru-RU" sz="2000" dirty="0" smtClean="0">
                <a:solidFill>
                  <a:schemeClr val="tx1"/>
                </a:solidFill>
              </a:rPr>
              <a:t> у </a:t>
            </a:r>
            <a:r>
              <a:rPr lang="ru-RU" sz="2000" dirty="0" err="1" smtClean="0">
                <a:solidFill>
                  <a:schemeClr val="tx1"/>
                </a:solidFill>
              </a:rPr>
              <a:t>резерві</a:t>
            </a:r>
            <a:r>
              <a:rPr lang="ru-RU" sz="2000" dirty="0" smtClean="0">
                <a:solidFill>
                  <a:schemeClr val="tx1"/>
                </a:solidFill>
              </a:rPr>
              <a:t>.</a:t>
            </a:r>
            <a:endParaRPr lang="ru-RU" sz="2000" dirty="0">
              <a:solidFill>
                <a:schemeClr val="tx1"/>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sz="2800" dirty="0"/>
          </a:p>
        </p:txBody>
      </p:sp>
      <p:pic>
        <p:nvPicPr>
          <p:cNvPr id="4" name="Содержимое 3" descr="11083960.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
            <a:ext cx="9144000" cy="6858000"/>
          </a:xfrm>
        </p:spPr>
        <p:txBody>
          <a:bodyPr>
            <a:normAutofit/>
          </a:bodyPr>
          <a:lstStyle/>
          <a:p>
            <a:r>
              <a:rPr lang="ru-RU" sz="2400" dirty="0" err="1" smtClean="0">
                <a:solidFill>
                  <a:srgbClr val="7030A0"/>
                </a:solidFill>
              </a:rPr>
              <a:t>Наступного</a:t>
            </a:r>
            <a:r>
              <a:rPr lang="ru-RU" sz="2400" dirty="0" smtClean="0">
                <a:solidFill>
                  <a:srgbClr val="7030A0"/>
                </a:solidFill>
              </a:rPr>
              <a:t> ранку </a:t>
            </a:r>
            <a:r>
              <a:rPr lang="ru-RU" sz="2400" dirty="0" smtClean="0">
                <a:solidFill>
                  <a:srgbClr val="7030A0"/>
                </a:solidFill>
                <a:hlinkClick r:id="rId2" tooltip="29 січня"/>
              </a:rPr>
              <a:t>29 </a:t>
            </a:r>
            <a:r>
              <a:rPr lang="ru-RU" sz="2400" dirty="0" err="1" smtClean="0">
                <a:solidFill>
                  <a:srgbClr val="7030A0"/>
                </a:solidFill>
                <a:hlinkClick r:id="rId2" tooltip="29 січня"/>
              </a:rPr>
              <a:t>січня</a:t>
            </a:r>
            <a:r>
              <a:rPr lang="ru-RU" sz="2400" dirty="0" smtClean="0">
                <a:solidFill>
                  <a:srgbClr val="7030A0"/>
                </a:solidFill>
              </a:rPr>
              <a:t> </a:t>
            </a:r>
            <a:r>
              <a:rPr lang="ru-RU" sz="2400" dirty="0" smtClean="0">
                <a:solidFill>
                  <a:srgbClr val="7030A0"/>
                </a:solidFill>
                <a:hlinkClick r:id="rId3" tooltip="1918"/>
              </a:rPr>
              <a:t>1918</a:t>
            </a:r>
            <a:r>
              <a:rPr lang="ru-RU" sz="2400" dirty="0" smtClean="0">
                <a:solidFill>
                  <a:srgbClr val="7030A0"/>
                </a:solidFill>
              </a:rPr>
              <a:t> року, </a:t>
            </a:r>
            <a:r>
              <a:rPr lang="ru-RU" sz="2400" dirty="0" err="1" smtClean="0">
                <a:solidFill>
                  <a:srgbClr val="7030A0"/>
                </a:solidFill>
              </a:rPr>
              <a:t>близько</a:t>
            </a:r>
            <a:r>
              <a:rPr lang="ru-RU" sz="2400" dirty="0" smtClean="0">
                <a:solidFill>
                  <a:srgbClr val="7030A0"/>
                </a:solidFill>
              </a:rPr>
              <a:t> 9 </a:t>
            </a:r>
            <a:r>
              <a:rPr lang="ru-RU" sz="2400" dirty="0" err="1" smtClean="0">
                <a:solidFill>
                  <a:srgbClr val="7030A0"/>
                </a:solidFill>
              </a:rPr>
              <a:t>години</a:t>
            </a:r>
            <a:r>
              <a:rPr lang="ru-RU" sz="2400" dirty="0" smtClean="0">
                <a:solidFill>
                  <a:srgbClr val="7030A0"/>
                </a:solidFill>
              </a:rPr>
              <a:t> ранку </a:t>
            </a:r>
            <a:r>
              <a:rPr lang="ru-RU" sz="2400" dirty="0" err="1" smtClean="0">
                <a:solidFill>
                  <a:srgbClr val="7030A0"/>
                </a:solidFill>
              </a:rPr>
              <a:t>розпочався</a:t>
            </a:r>
            <a:r>
              <a:rPr lang="ru-RU" sz="2400" dirty="0" smtClean="0">
                <a:solidFill>
                  <a:srgbClr val="7030A0"/>
                </a:solidFill>
              </a:rPr>
              <a:t> </a:t>
            </a:r>
            <a:r>
              <a:rPr lang="ru-RU" sz="2400" dirty="0" err="1" smtClean="0">
                <a:solidFill>
                  <a:srgbClr val="7030A0"/>
                </a:solidFill>
              </a:rPr>
              <a:t>наступ</a:t>
            </a:r>
            <a:r>
              <a:rPr lang="ru-RU" sz="2400" dirty="0" smtClean="0">
                <a:solidFill>
                  <a:srgbClr val="7030A0"/>
                </a:solidFill>
              </a:rPr>
              <a:t>. </a:t>
            </a:r>
            <a:r>
              <a:rPr lang="ru-RU" sz="2400" dirty="0" err="1" smtClean="0">
                <a:solidFill>
                  <a:srgbClr val="7030A0"/>
                </a:solidFill>
              </a:rPr>
              <a:t>Загін</a:t>
            </a:r>
            <a:r>
              <a:rPr lang="ru-RU" sz="2400" dirty="0" smtClean="0">
                <a:solidFill>
                  <a:srgbClr val="7030A0"/>
                </a:solidFill>
              </a:rPr>
              <a:t> </a:t>
            </a:r>
            <a:r>
              <a:rPr lang="ru-RU" sz="2400" dirty="0" err="1" smtClean="0">
                <a:solidFill>
                  <a:srgbClr val="7030A0"/>
                </a:solidFill>
              </a:rPr>
              <a:t>матросів</a:t>
            </a:r>
            <a:r>
              <a:rPr lang="ru-RU" sz="2400" dirty="0" smtClean="0">
                <a:solidFill>
                  <a:srgbClr val="7030A0"/>
                </a:solidFill>
              </a:rPr>
              <a:t> </a:t>
            </a:r>
            <a:r>
              <a:rPr lang="ru-RU" sz="2400" dirty="0" err="1" smtClean="0">
                <a:solidFill>
                  <a:srgbClr val="7030A0"/>
                </a:solidFill>
              </a:rPr>
              <a:t>Ремньова</a:t>
            </a:r>
            <a:r>
              <a:rPr lang="ru-RU" sz="2400" dirty="0" smtClean="0">
                <a:solidFill>
                  <a:srgbClr val="7030A0"/>
                </a:solidFill>
              </a:rPr>
              <a:t> </a:t>
            </a:r>
            <a:r>
              <a:rPr lang="ru-RU" sz="2400" dirty="0" err="1" smtClean="0">
                <a:solidFill>
                  <a:srgbClr val="7030A0"/>
                </a:solidFill>
              </a:rPr>
              <a:t>потрапив</a:t>
            </a:r>
            <a:r>
              <a:rPr lang="ru-RU" sz="2400" dirty="0" smtClean="0">
                <a:solidFill>
                  <a:srgbClr val="7030A0"/>
                </a:solidFill>
              </a:rPr>
              <a:t> </a:t>
            </a:r>
            <a:r>
              <a:rPr lang="ru-RU" sz="2400" dirty="0" err="1" smtClean="0">
                <a:solidFill>
                  <a:srgbClr val="7030A0"/>
                </a:solidFill>
              </a:rPr>
              <a:t>під</a:t>
            </a:r>
            <a:r>
              <a:rPr lang="ru-RU" sz="2400" dirty="0" smtClean="0">
                <a:solidFill>
                  <a:srgbClr val="7030A0"/>
                </a:solidFill>
              </a:rPr>
              <a:t> </a:t>
            </a:r>
            <a:r>
              <a:rPr lang="ru-RU" sz="2400" dirty="0" err="1" smtClean="0">
                <a:solidFill>
                  <a:srgbClr val="7030A0"/>
                </a:solidFill>
              </a:rPr>
              <a:t>обстріл</a:t>
            </a:r>
            <a:r>
              <a:rPr lang="ru-RU" sz="2400" dirty="0" smtClean="0">
                <a:solidFill>
                  <a:srgbClr val="7030A0"/>
                </a:solidFill>
              </a:rPr>
              <a:t> </a:t>
            </a:r>
            <a:r>
              <a:rPr lang="ru-RU" sz="2400" dirty="0" err="1" smtClean="0">
                <a:solidFill>
                  <a:srgbClr val="7030A0"/>
                </a:solidFill>
              </a:rPr>
              <a:t>захисників</a:t>
            </a:r>
            <a:r>
              <a:rPr lang="ru-RU" sz="2400" dirty="0" smtClean="0">
                <a:solidFill>
                  <a:srgbClr val="7030A0"/>
                </a:solidFill>
              </a:rPr>
              <a:t> </a:t>
            </a:r>
            <a:r>
              <a:rPr lang="ru-RU" sz="2400" dirty="0" err="1" smtClean="0">
                <a:solidFill>
                  <a:srgbClr val="7030A0"/>
                </a:solidFill>
              </a:rPr>
              <a:t>Крутів</a:t>
            </a:r>
            <a:r>
              <a:rPr lang="ru-RU" sz="2400" dirty="0" smtClean="0">
                <a:solidFill>
                  <a:srgbClr val="7030A0"/>
                </a:solidFill>
              </a:rPr>
              <a:t>. З </a:t>
            </a:r>
            <a:r>
              <a:rPr lang="ru-RU" sz="2400" dirty="0" err="1" smtClean="0">
                <a:solidFill>
                  <a:srgbClr val="7030A0"/>
                </a:solidFill>
              </a:rPr>
              <a:t>тилу</a:t>
            </a:r>
            <a:r>
              <a:rPr lang="ru-RU" sz="2400" dirty="0" smtClean="0">
                <a:solidFill>
                  <a:srgbClr val="7030A0"/>
                </a:solidFill>
              </a:rPr>
              <a:t> </a:t>
            </a:r>
            <a:r>
              <a:rPr lang="ru-RU" sz="2400" dirty="0" err="1" smtClean="0">
                <a:solidFill>
                  <a:srgbClr val="7030A0"/>
                </a:solidFill>
              </a:rPr>
              <a:t>їх</a:t>
            </a:r>
            <a:r>
              <a:rPr lang="ru-RU" sz="2400" dirty="0" smtClean="0">
                <a:solidFill>
                  <a:srgbClr val="7030A0"/>
                </a:solidFill>
              </a:rPr>
              <a:t> </a:t>
            </a:r>
            <a:r>
              <a:rPr lang="ru-RU" sz="2400" dirty="0" err="1" smtClean="0">
                <a:solidFill>
                  <a:srgbClr val="7030A0"/>
                </a:solidFill>
              </a:rPr>
              <a:t>підтримував</a:t>
            </a:r>
            <a:r>
              <a:rPr lang="ru-RU" sz="2400" dirty="0" smtClean="0">
                <a:solidFill>
                  <a:srgbClr val="7030A0"/>
                </a:solidFill>
              </a:rPr>
              <a:t> </a:t>
            </a:r>
            <a:r>
              <a:rPr lang="ru-RU" sz="2400" dirty="0" err="1" smtClean="0">
                <a:solidFill>
                  <a:srgbClr val="7030A0"/>
                </a:solidFill>
              </a:rPr>
              <a:t>ще</a:t>
            </a:r>
            <a:r>
              <a:rPr lang="ru-RU" sz="2400" dirty="0" smtClean="0">
                <a:solidFill>
                  <a:srgbClr val="7030A0"/>
                </a:solidFill>
              </a:rPr>
              <a:t> </a:t>
            </a:r>
            <a:r>
              <a:rPr lang="ru-RU" sz="2400" dirty="0" err="1" smtClean="0">
                <a:solidFill>
                  <a:srgbClr val="7030A0"/>
                </a:solidFill>
              </a:rPr>
              <a:t>й</a:t>
            </a:r>
            <a:r>
              <a:rPr lang="ru-RU" sz="2400" dirty="0" smtClean="0">
                <a:solidFill>
                  <a:srgbClr val="7030A0"/>
                </a:solidFill>
              </a:rPr>
              <a:t> </a:t>
            </a:r>
            <a:r>
              <a:rPr lang="ru-RU" sz="2400" dirty="0" err="1" smtClean="0">
                <a:solidFill>
                  <a:srgbClr val="7030A0"/>
                </a:solidFill>
              </a:rPr>
              <a:t>бронепоїзд</a:t>
            </a:r>
            <a:r>
              <a:rPr lang="ru-RU" sz="2400" dirty="0" smtClean="0">
                <a:solidFill>
                  <a:srgbClr val="7030A0"/>
                </a:solidFill>
              </a:rPr>
              <a:t> </a:t>
            </a:r>
            <a:r>
              <a:rPr lang="ru-RU" sz="2400" dirty="0" err="1" smtClean="0">
                <a:solidFill>
                  <a:srgbClr val="7030A0"/>
                </a:solidFill>
              </a:rPr>
              <a:t>і</a:t>
            </a:r>
            <a:r>
              <a:rPr lang="ru-RU" sz="2400" dirty="0" smtClean="0">
                <a:solidFill>
                  <a:srgbClr val="7030A0"/>
                </a:solidFill>
              </a:rPr>
              <a:t> </a:t>
            </a:r>
            <a:r>
              <a:rPr lang="ru-RU" sz="2400" dirty="0" err="1" smtClean="0">
                <a:solidFill>
                  <a:srgbClr val="7030A0"/>
                </a:solidFill>
              </a:rPr>
              <a:t>гармата</a:t>
            </a:r>
            <a:r>
              <a:rPr lang="ru-RU" sz="2400" dirty="0" smtClean="0">
                <a:solidFill>
                  <a:srgbClr val="7030A0"/>
                </a:solidFill>
              </a:rPr>
              <a:t>, </a:t>
            </a:r>
            <a:r>
              <a:rPr lang="ru-RU" sz="2400" dirty="0" err="1" smtClean="0">
                <a:solidFill>
                  <a:srgbClr val="7030A0"/>
                </a:solidFill>
              </a:rPr>
              <a:t>які</a:t>
            </a:r>
            <a:r>
              <a:rPr lang="ru-RU" sz="2400" dirty="0" smtClean="0">
                <a:solidFill>
                  <a:srgbClr val="7030A0"/>
                </a:solidFill>
              </a:rPr>
              <a:t> </a:t>
            </a:r>
            <a:r>
              <a:rPr lang="ru-RU" sz="2400" dirty="0" err="1" smtClean="0">
                <a:solidFill>
                  <a:srgbClr val="7030A0"/>
                </a:solidFill>
              </a:rPr>
              <a:t>здійснювали</a:t>
            </a:r>
            <a:r>
              <a:rPr lang="ru-RU" sz="2400" dirty="0" smtClean="0">
                <a:solidFill>
                  <a:srgbClr val="7030A0"/>
                </a:solidFill>
              </a:rPr>
              <a:t> </a:t>
            </a:r>
            <a:r>
              <a:rPr lang="ru-RU" sz="2400" dirty="0" err="1" smtClean="0">
                <a:solidFill>
                  <a:srgbClr val="7030A0"/>
                </a:solidFill>
              </a:rPr>
              <a:t>виїзди</a:t>
            </a:r>
            <a:r>
              <a:rPr lang="ru-RU" sz="2400" dirty="0" smtClean="0">
                <a:solidFill>
                  <a:srgbClr val="7030A0"/>
                </a:solidFill>
              </a:rPr>
              <a:t> у </a:t>
            </a:r>
            <a:r>
              <a:rPr lang="ru-RU" sz="2400" dirty="0" err="1" smtClean="0">
                <a:solidFill>
                  <a:srgbClr val="7030A0"/>
                </a:solidFill>
              </a:rPr>
              <a:t>тил</a:t>
            </a:r>
            <a:r>
              <a:rPr lang="ru-RU" sz="2400" dirty="0" smtClean="0">
                <a:solidFill>
                  <a:srgbClr val="7030A0"/>
                </a:solidFill>
              </a:rPr>
              <a:t> ворога, </a:t>
            </a:r>
            <a:r>
              <a:rPr lang="ru-RU" sz="2400" dirty="0" err="1" smtClean="0">
                <a:solidFill>
                  <a:srgbClr val="7030A0"/>
                </a:solidFill>
              </a:rPr>
              <a:t>що</a:t>
            </a:r>
            <a:r>
              <a:rPr lang="ru-RU" sz="2400" dirty="0" smtClean="0">
                <a:solidFill>
                  <a:srgbClr val="7030A0"/>
                </a:solidFill>
              </a:rPr>
              <a:t> </a:t>
            </a:r>
            <a:r>
              <a:rPr lang="ru-RU" sz="2400" dirty="0" err="1" smtClean="0">
                <a:solidFill>
                  <a:srgbClr val="7030A0"/>
                </a:solidFill>
              </a:rPr>
              <a:t>наступає</a:t>
            </a:r>
            <a:r>
              <a:rPr lang="ru-RU" sz="2400" dirty="0" smtClean="0">
                <a:solidFill>
                  <a:srgbClr val="7030A0"/>
                </a:solidFill>
              </a:rPr>
              <a:t>, та вели </a:t>
            </a:r>
            <a:r>
              <a:rPr lang="ru-RU" sz="2400" dirty="0" err="1" smtClean="0">
                <a:solidFill>
                  <a:srgbClr val="7030A0"/>
                </a:solidFill>
              </a:rPr>
              <a:t>їх</a:t>
            </a:r>
            <a:r>
              <a:rPr lang="ru-RU" sz="2400" dirty="0" smtClean="0">
                <a:solidFill>
                  <a:srgbClr val="7030A0"/>
                </a:solidFill>
              </a:rPr>
              <a:t> </a:t>
            </a:r>
            <a:r>
              <a:rPr lang="ru-RU" sz="2400" dirty="0" err="1" smtClean="0">
                <a:solidFill>
                  <a:srgbClr val="7030A0"/>
                </a:solidFill>
              </a:rPr>
              <a:t>обстріл</a:t>
            </a:r>
            <a:r>
              <a:rPr lang="ru-RU" sz="2400" dirty="0" smtClean="0">
                <a:solidFill>
                  <a:srgbClr val="7030A0"/>
                </a:solidFill>
              </a:rPr>
              <a:t>. На </a:t>
            </a:r>
            <a:r>
              <a:rPr lang="ru-RU" sz="2400" dirty="0" err="1" smtClean="0">
                <a:solidFill>
                  <a:srgbClr val="7030A0"/>
                </a:solidFill>
              </a:rPr>
              <a:t>залізничній</a:t>
            </a:r>
            <a:r>
              <a:rPr lang="ru-RU" sz="2400" dirty="0" smtClean="0">
                <a:solidFill>
                  <a:srgbClr val="7030A0"/>
                </a:solidFill>
              </a:rPr>
              <a:t> </a:t>
            </a:r>
            <a:r>
              <a:rPr lang="ru-RU" sz="2400" dirty="0" err="1" smtClean="0">
                <a:solidFill>
                  <a:srgbClr val="7030A0"/>
                </a:solidFill>
              </a:rPr>
              <a:t>платформі</a:t>
            </a:r>
            <a:r>
              <a:rPr lang="ru-RU" sz="2400" dirty="0" smtClean="0">
                <a:solidFill>
                  <a:srgbClr val="7030A0"/>
                </a:solidFill>
              </a:rPr>
              <a:t> </a:t>
            </a:r>
            <a:r>
              <a:rPr lang="ru-RU" sz="2400" dirty="0" err="1" smtClean="0">
                <a:solidFill>
                  <a:srgbClr val="7030A0"/>
                </a:solidFill>
              </a:rPr>
              <a:t>також</a:t>
            </a:r>
            <a:r>
              <a:rPr lang="ru-RU" sz="2400" dirty="0" smtClean="0">
                <a:solidFill>
                  <a:srgbClr val="7030A0"/>
                </a:solidFill>
              </a:rPr>
              <a:t> </a:t>
            </a:r>
            <a:r>
              <a:rPr lang="ru-RU" sz="2400" dirty="0" err="1" smtClean="0">
                <a:solidFill>
                  <a:srgbClr val="7030A0"/>
                </a:solidFill>
              </a:rPr>
              <a:t>була</a:t>
            </a:r>
            <a:r>
              <a:rPr lang="ru-RU" sz="2400" dirty="0" smtClean="0">
                <a:solidFill>
                  <a:srgbClr val="7030A0"/>
                </a:solidFill>
              </a:rPr>
              <a:t> </a:t>
            </a:r>
            <a:r>
              <a:rPr lang="ru-RU" sz="2400" dirty="0" err="1" smtClean="0">
                <a:solidFill>
                  <a:srgbClr val="7030A0"/>
                </a:solidFill>
              </a:rPr>
              <a:t>гармата</a:t>
            </a:r>
            <a:r>
              <a:rPr lang="ru-RU" sz="2400" dirty="0" smtClean="0">
                <a:solidFill>
                  <a:srgbClr val="7030A0"/>
                </a:solidFill>
              </a:rPr>
              <a:t> сотника </a:t>
            </a:r>
            <a:r>
              <a:rPr lang="ru-RU" sz="2400" dirty="0" smtClean="0">
                <a:solidFill>
                  <a:srgbClr val="7030A0"/>
                </a:solidFill>
                <a:hlinkClick r:id="rId4" tooltip="Лощенко Семен"/>
              </a:rPr>
              <a:t>Лощенка</a:t>
            </a:r>
            <a:r>
              <a:rPr lang="ru-RU" sz="2400" dirty="0" smtClean="0">
                <a:solidFill>
                  <a:srgbClr val="7030A0"/>
                </a:solidFill>
              </a:rPr>
              <a:t>, </a:t>
            </a:r>
            <a:r>
              <a:rPr lang="ru-RU" sz="2400" dirty="0" err="1" smtClean="0">
                <a:solidFill>
                  <a:srgbClr val="7030A0"/>
                </a:solidFill>
              </a:rPr>
              <a:t>якою</a:t>
            </a:r>
            <a:r>
              <a:rPr lang="ru-RU" sz="2400" dirty="0" smtClean="0">
                <a:solidFill>
                  <a:srgbClr val="7030A0"/>
                </a:solidFill>
              </a:rPr>
              <a:t> </a:t>
            </a:r>
            <a:r>
              <a:rPr lang="ru-RU" sz="2400" dirty="0" err="1" smtClean="0">
                <a:solidFill>
                  <a:srgbClr val="7030A0"/>
                </a:solidFill>
              </a:rPr>
              <a:t>також</a:t>
            </a:r>
            <a:r>
              <a:rPr lang="ru-RU" sz="2400" dirty="0" smtClean="0">
                <a:solidFill>
                  <a:srgbClr val="7030A0"/>
                </a:solidFill>
              </a:rPr>
              <a:t> </a:t>
            </a:r>
            <a:r>
              <a:rPr lang="ru-RU" sz="2400" dirty="0" err="1" smtClean="0">
                <a:solidFill>
                  <a:srgbClr val="7030A0"/>
                </a:solidFill>
              </a:rPr>
              <a:t>стримували</a:t>
            </a:r>
            <a:r>
              <a:rPr lang="ru-RU" sz="2400" dirty="0" smtClean="0">
                <a:solidFill>
                  <a:srgbClr val="7030A0"/>
                </a:solidFill>
              </a:rPr>
              <a:t> </a:t>
            </a:r>
            <a:r>
              <a:rPr lang="ru-RU" sz="2400" dirty="0" err="1" smtClean="0">
                <a:solidFill>
                  <a:srgbClr val="7030A0"/>
                </a:solidFill>
              </a:rPr>
              <a:t>наступ</a:t>
            </a:r>
            <a:r>
              <a:rPr lang="ru-RU" sz="2400" dirty="0" smtClean="0">
                <a:solidFill>
                  <a:srgbClr val="7030A0"/>
                </a:solidFill>
              </a:rPr>
              <a:t> </a:t>
            </a:r>
            <a:r>
              <a:rPr lang="ru-RU" sz="2400" dirty="0" err="1" smtClean="0">
                <a:solidFill>
                  <a:srgbClr val="7030A0"/>
                </a:solidFill>
              </a:rPr>
              <a:t>більшовиків</a:t>
            </a:r>
            <a:r>
              <a:rPr lang="ru-RU" sz="2400" dirty="0" smtClean="0">
                <a:solidFill>
                  <a:srgbClr val="7030A0"/>
                </a:solidFill>
              </a:rPr>
              <a:t>. </a:t>
            </a:r>
            <a:r>
              <a:rPr lang="ru-RU" sz="2400" dirty="0" err="1" smtClean="0">
                <a:solidFill>
                  <a:srgbClr val="7030A0"/>
                </a:solidFill>
              </a:rPr>
              <a:t>Утрачаючи</a:t>
            </a:r>
            <a:r>
              <a:rPr lang="ru-RU" sz="2400" dirty="0" smtClean="0">
                <a:solidFill>
                  <a:srgbClr val="7030A0"/>
                </a:solidFill>
              </a:rPr>
              <a:t> </a:t>
            </a:r>
            <a:r>
              <a:rPr lang="ru-RU" sz="2400" dirty="0" err="1" smtClean="0">
                <a:solidFill>
                  <a:srgbClr val="7030A0"/>
                </a:solidFill>
              </a:rPr>
              <a:t>вбитих</a:t>
            </a:r>
            <a:r>
              <a:rPr lang="ru-RU" sz="2400" dirty="0" smtClean="0">
                <a:solidFill>
                  <a:srgbClr val="7030A0"/>
                </a:solidFill>
              </a:rPr>
              <a:t> </a:t>
            </a:r>
            <a:r>
              <a:rPr lang="ru-RU" sz="2400" dirty="0" err="1" smtClean="0">
                <a:solidFill>
                  <a:srgbClr val="7030A0"/>
                </a:solidFill>
              </a:rPr>
              <a:t>і</a:t>
            </a:r>
            <a:r>
              <a:rPr lang="ru-RU" sz="2400" dirty="0" smtClean="0">
                <a:solidFill>
                  <a:srgbClr val="7030A0"/>
                </a:solidFill>
              </a:rPr>
              <a:t> </a:t>
            </a:r>
            <a:r>
              <a:rPr lang="ru-RU" sz="2400" dirty="0" err="1" smtClean="0">
                <a:solidFill>
                  <a:srgbClr val="7030A0"/>
                </a:solidFill>
              </a:rPr>
              <a:t>поранених</a:t>
            </a:r>
            <a:r>
              <a:rPr lang="ru-RU" sz="2400" dirty="0" smtClean="0">
                <a:solidFill>
                  <a:srgbClr val="7030A0"/>
                </a:solidFill>
              </a:rPr>
              <a:t>, </a:t>
            </a:r>
            <a:r>
              <a:rPr lang="ru-RU" sz="2400" dirty="0" err="1" smtClean="0">
                <a:solidFill>
                  <a:srgbClr val="7030A0"/>
                </a:solidFill>
              </a:rPr>
              <a:t>більшовики</a:t>
            </a:r>
            <a:r>
              <a:rPr lang="ru-RU" sz="2400" dirty="0" smtClean="0">
                <a:solidFill>
                  <a:srgbClr val="7030A0"/>
                </a:solidFill>
              </a:rPr>
              <a:t> </a:t>
            </a:r>
            <a:r>
              <a:rPr lang="ru-RU" sz="2400" dirty="0" err="1" smtClean="0">
                <a:solidFill>
                  <a:srgbClr val="7030A0"/>
                </a:solidFill>
              </a:rPr>
              <a:t>вперто</a:t>
            </a:r>
            <a:r>
              <a:rPr lang="ru-RU" sz="2400" dirty="0" smtClean="0">
                <a:solidFill>
                  <a:srgbClr val="7030A0"/>
                </a:solidFill>
              </a:rPr>
              <a:t> </a:t>
            </a:r>
            <a:r>
              <a:rPr lang="ru-RU" sz="2400" dirty="0" err="1" smtClean="0">
                <a:solidFill>
                  <a:srgbClr val="7030A0"/>
                </a:solidFill>
              </a:rPr>
              <a:t>просувалися</a:t>
            </a:r>
            <a:r>
              <a:rPr lang="ru-RU" sz="2400" dirty="0" smtClean="0">
                <a:solidFill>
                  <a:srgbClr val="7030A0"/>
                </a:solidFill>
              </a:rPr>
              <a:t> вперед. </a:t>
            </a:r>
            <a:r>
              <a:rPr lang="ru-RU" sz="2400" dirty="0" err="1" smtClean="0">
                <a:solidFill>
                  <a:srgbClr val="7030A0"/>
                </a:solidFill>
              </a:rPr>
              <a:t>Їхня</a:t>
            </a:r>
            <a:r>
              <a:rPr lang="ru-RU" sz="2400" dirty="0" smtClean="0">
                <a:solidFill>
                  <a:srgbClr val="7030A0"/>
                </a:solidFill>
              </a:rPr>
              <a:t> </a:t>
            </a:r>
            <a:r>
              <a:rPr lang="ru-RU" sz="2400" dirty="0" err="1" smtClean="0">
                <a:solidFill>
                  <a:srgbClr val="7030A0"/>
                </a:solidFill>
              </a:rPr>
              <a:t>гарматна</a:t>
            </a:r>
            <a:r>
              <a:rPr lang="ru-RU" sz="2400" dirty="0" smtClean="0">
                <a:solidFill>
                  <a:srgbClr val="7030A0"/>
                </a:solidFill>
              </a:rPr>
              <a:t> батарея, </a:t>
            </a:r>
            <a:r>
              <a:rPr lang="ru-RU" sz="2400" dirty="0" err="1" smtClean="0">
                <a:solidFill>
                  <a:srgbClr val="7030A0"/>
                </a:solidFill>
              </a:rPr>
              <a:t>що</a:t>
            </a:r>
            <a:r>
              <a:rPr lang="ru-RU" sz="2400" dirty="0" smtClean="0">
                <a:solidFill>
                  <a:srgbClr val="7030A0"/>
                </a:solidFill>
              </a:rPr>
              <a:t> до часу </a:t>
            </a:r>
            <a:r>
              <a:rPr lang="ru-RU" sz="2400" dirty="0" err="1" smtClean="0">
                <a:solidFill>
                  <a:srgbClr val="7030A0"/>
                </a:solidFill>
              </a:rPr>
              <a:t>стріляла</a:t>
            </a:r>
            <a:r>
              <a:rPr lang="ru-RU" sz="2400" dirty="0" smtClean="0">
                <a:solidFill>
                  <a:srgbClr val="7030A0"/>
                </a:solidFill>
              </a:rPr>
              <a:t> не </a:t>
            </a:r>
            <a:r>
              <a:rPr lang="ru-RU" sz="2400" dirty="0" err="1" smtClean="0">
                <a:solidFill>
                  <a:srgbClr val="7030A0"/>
                </a:solidFill>
              </a:rPr>
              <a:t>досить</a:t>
            </a:r>
            <a:r>
              <a:rPr lang="ru-RU" sz="2400" dirty="0" smtClean="0">
                <a:solidFill>
                  <a:srgbClr val="7030A0"/>
                </a:solidFill>
              </a:rPr>
              <a:t> </a:t>
            </a:r>
            <a:r>
              <a:rPr lang="ru-RU" sz="2400" dirty="0" err="1" smtClean="0">
                <a:solidFill>
                  <a:srgbClr val="7030A0"/>
                </a:solidFill>
              </a:rPr>
              <a:t>вдало</a:t>
            </a:r>
            <a:r>
              <a:rPr lang="ru-RU" sz="2400" dirty="0" smtClean="0">
                <a:solidFill>
                  <a:srgbClr val="7030A0"/>
                </a:solidFill>
              </a:rPr>
              <a:t>, </a:t>
            </a:r>
            <a:r>
              <a:rPr lang="ru-RU" sz="2400" dirty="0" err="1" smtClean="0">
                <a:solidFill>
                  <a:srgbClr val="7030A0"/>
                </a:solidFill>
              </a:rPr>
              <a:t>зосередила</a:t>
            </a:r>
            <a:r>
              <a:rPr lang="ru-RU" sz="2400" dirty="0" smtClean="0">
                <a:solidFill>
                  <a:srgbClr val="7030A0"/>
                </a:solidFill>
              </a:rPr>
              <a:t> </a:t>
            </a:r>
            <a:r>
              <a:rPr lang="ru-RU" sz="2400" dirty="0" err="1" smtClean="0">
                <a:solidFill>
                  <a:srgbClr val="7030A0"/>
                </a:solidFill>
              </a:rPr>
              <a:t>вогонь</a:t>
            </a:r>
            <a:r>
              <a:rPr lang="ru-RU" sz="2400" dirty="0" smtClean="0">
                <a:solidFill>
                  <a:srgbClr val="7030A0"/>
                </a:solidFill>
              </a:rPr>
              <a:t> на </a:t>
            </a:r>
            <a:r>
              <a:rPr lang="ru-RU" sz="2400" dirty="0" err="1" smtClean="0">
                <a:solidFill>
                  <a:srgbClr val="7030A0"/>
                </a:solidFill>
              </a:rPr>
              <a:t>українських</a:t>
            </a:r>
            <a:r>
              <a:rPr lang="ru-RU" sz="2400" dirty="0" smtClean="0">
                <a:solidFill>
                  <a:srgbClr val="7030A0"/>
                </a:solidFill>
              </a:rPr>
              <a:t> </a:t>
            </a:r>
            <a:r>
              <a:rPr lang="ru-RU" sz="2400" dirty="0" err="1" smtClean="0">
                <a:solidFill>
                  <a:srgbClr val="7030A0"/>
                </a:solidFill>
              </a:rPr>
              <a:t>позиціях</a:t>
            </a:r>
            <a:r>
              <a:rPr lang="ru-RU" sz="2400" dirty="0" smtClean="0">
                <a:solidFill>
                  <a:srgbClr val="7030A0"/>
                </a:solidFill>
              </a:rPr>
              <a:t>. </a:t>
            </a:r>
            <a:r>
              <a:rPr lang="ru-RU" sz="2400" dirty="0" err="1" smtClean="0">
                <a:solidFill>
                  <a:srgbClr val="7030A0"/>
                </a:solidFill>
              </a:rPr>
              <a:t>Бій</a:t>
            </a:r>
            <a:r>
              <a:rPr lang="ru-RU" sz="2400" dirty="0" smtClean="0">
                <a:solidFill>
                  <a:srgbClr val="7030A0"/>
                </a:solidFill>
              </a:rPr>
              <a:t> </a:t>
            </a:r>
            <a:r>
              <a:rPr lang="ru-RU" sz="2400" dirty="0" err="1" smtClean="0">
                <a:solidFill>
                  <a:srgbClr val="7030A0"/>
                </a:solidFill>
              </a:rPr>
              <a:t>тривав</a:t>
            </a:r>
            <a:r>
              <a:rPr lang="ru-RU" sz="2400" dirty="0" smtClean="0">
                <a:solidFill>
                  <a:srgbClr val="7030A0"/>
                </a:solidFill>
              </a:rPr>
              <a:t> </a:t>
            </a:r>
            <a:r>
              <a:rPr lang="ru-RU" sz="2400" dirty="0" err="1" smtClean="0">
                <a:solidFill>
                  <a:srgbClr val="7030A0"/>
                </a:solidFill>
              </a:rPr>
              <a:t>більше</a:t>
            </a:r>
            <a:r>
              <a:rPr lang="ru-RU" sz="2400" dirty="0" smtClean="0">
                <a:solidFill>
                  <a:srgbClr val="7030A0"/>
                </a:solidFill>
              </a:rPr>
              <a:t> </a:t>
            </a:r>
            <a:r>
              <a:rPr lang="ru-RU" sz="2400" dirty="0" err="1" smtClean="0">
                <a:solidFill>
                  <a:srgbClr val="7030A0"/>
                </a:solidFill>
              </a:rPr>
              <a:t>ніж</a:t>
            </a:r>
            <a:r>
              <a:rPr lang="ru-RU" sz="2400" dirty="0" smtClean="0">
                <a:solidFill>
                  <a:srgbClr val="7030A0"/>
                </a:solidFill>
              </a:rPr>
              <a:t> 5 годин, </a:t>
            </a:r>
            <a:r>
              <a:rPr lang="ru-RU" sz="2400" dirty="0" err="1" smtClean="0">
                <a:solidFill>
                  <a:srgbClr val="7030A0"/>
                </a:solidFill>
              </a:rPr>
              <a:t>українці</a:t>
            </a:r>
            <a:r>
              <a:rPr lang="ru-RU" sz="2400" dirty="0" smtClean="0">
                <a:solidFill>
                  <a:srgbClr val="7030A0"/>
                </a:solidFill>
              </a:rPr>
              <a:t> </a:t>
            </a:r>
            <a:r>
              <a:rPr lang="ru-RU" sz="2400" dirty="0" err="1" smtClean="0">
                <a:solidFill>
                  <a:srgbClr val="7030A0"/>
                </a:solidFill>
              </a:rPr>
              <a:t>відбили</a:t>
            </a:r>
            <a:r>
              <a:rPr lang="ru-RU" sz="2400" dirty="0" smtClean="0">
                <a:solidFill>
                  <a:srgbClr val="7030A0"/>
                </a:solidFill>
              </a:rPr>
              <a:t> </a:t>
            </a:r>
            <a:r>
              <a:rPr lang="ru-RU" sz="2400" dirty="0" err="1" smtClean="0">
                <a:solidFill>
                  <a:srgbClr val="7030A0"/>
                </a:solidFill>
              </a:rPr>
              <a:t>кілька</a:t>
            </a:r>
            <a:r>
              <a:rPr lang="ru-RU" sz="2400" dirty="0" smtClean="0">
                <a:solidFill>
                  <a:srgbClr val="7030A0"/>
                </a:solidFill>
              </a:rPr>
              <a:t> атак, </a:t>
            </a:r>
            <a:r>
              <a:rPr lang="ru-RU" sz="2400" dirty="0" err="1" smtClean="0">
                <a:solidFill>
                  <a:srgbClr val="7030A0"/>
                </a:solidFill>
              </a:rPr>
              <a:t>під</a:t>
            </a:r>
            <a:r>
              <a:rPr lang="ru-RU" sz="2400" dirty="0" smtClean="0">
                <a:solidFill>
                  <a:srgbClr val="7030A0"/>
                </a:solidFill>
              </a:rPr>
              <a:t> час </a:t>
            </a:r>
            <a:r>
              <a:rPr lang="ru-RU" sz="2400" dirty="0" err="1" smtClean="0">
                <a:solidFill>
                  <a:srgbClr val="7030A0"/>
                </a:solidFill>
              </a:rPr>
              <a:t>яких</a:t>
            </a:r>
            <a:r>
              <a:rPr lang="ru-RU" sz="2400" dirty="0" smtClean="0">
                <a:solidFill>
                  <a:srgbClr val="7030A0"/>
                </a:solidFill>
              </a:rPr>
              <a:t> </a:t>
            </a:r>
            <a:r>
              <a:rPr lang="ru-RU" sz="2400" dirty="0" err="1" smtClean="0">
                <a:solidFill>
                  <a:srgbClr val="7030A0"/>
                </a:solidFill>
              </a:rPr>
              <a:t>зазнали</a:t>
            </a:r>
            <a:r>
              <a:rPr lang="ru-RU" sz="2400" dirty="0" smtClean="0">
                <a:solidFill>
                  <a:srgbClr val="7030A0"/>
                </a:solidFill>
              </a:rPr>
              <a:t> </a:t>
            </a:r>
            <a:r>
              <a:rPr lang="ru-RU" sz="2400" dirty="0" err="1" smtClean="0">
                <a:solidFill>
                  <a:srgbClr val="7030A0"/>
                </a:solidFill>
              </a:rPr>
              <a:t>значних</a:t>
            </a:r>
            <a:r>
              <a:rPr lang="ru-RU" sz="2400" dirty="0" smtClean="0">
                <a:solidFill>
                  <a:srgbClr val="7030A0"/>
                </a:solidFill>
              </a:rPr>
              <a:t> </a:t>
            </a:r>
            <a:r>
              <a:rPr lang="ru-RU" sz="2400" dirty="0" err="1" smtClean="0">
                <a:solidFill>
                  <a:srgbClr val="7030A0"/>
                </a:solidFill>
              </a:rPr>
              <a:t>втрат</a:t>
            </a:r>
            <a:r>
              <a:rPr lang="ru-RU" sz="2400" dirty="0" smtClean="0">
                <a:solidFill>
                  <a:srgbClr val="7030A0"/>
                </a:solidFill>
              </a:rPr>
              <a:t>. </a:t>
            </a:r>
            <a:r>
              <a:rPr lang="ru-RU" sz="2400" dirty="0" err="1" smtClean="0">
                <a:solidFill>
                  <a:srgbClr val="7030A0"/>
                </a:solidFill>
              </a:rPr>
              <a:t>Приблизно</a:t>
            </a:r>
            <a:r>
              <a:rPr lang="ru-RU" sz="2400" dirty="0" smtClean="0">
                <a:solidFill>
                  <a:srgbClr val="7030A0"/>
                </a:solidFill>
              </a:rPr>
              <a:t> у </a:t>
            </a:r>
            <a:r>
              <a:rPr lang="ru-RU" sz="2400" dirty="0" err="1" smtClean="0">
                <a:solidFill>
                  <a:srgbClr val="7030A0"/>
                </a:solidFill>
              </a:rPr>
              <a:t>цей</a:t>
            </a:r>
            <a:r>
              <a:rPr lang="ru-RU" sz="2400" dirty="0" smtClean="0">
                <a:solidFill>
                  <a:srgbClr val="7030A0"/>
                </a:solidFill>
              </a:rPr>
              <a:t> час на </a:t>
            </a:r>
            <a:r>
              <a:rPr lang="ru-RU" sz="2400" dirty="0" err="1" smtClean="0">
                <a:solidFill>
                  <a:srgbClr val="7030A0"/>
                </a:solidFill>
              </a:rPr>
              <a:t>допомогу</a:t>
            </a:r>
            <a:r>
              <a:rPr lang="ru-RU" sz="2400" dirty="0" smtClean="0">
                <a:solidFill>
                  <a:srgbClr val="7030A0"/>
                </a:solidFill>
              </a:rPr>
              <a:t> </a:t>
            </a:r>
            <a:r>
              <a:rPr lang="ru-RU" sz="2400" dirty="0" err="1" smtClean="0">
                <a:solidFill>
                  <a:srgbClr val="7030A0"/>
                </a:solidFill>
              </a:rPr>
              <a:t>Ремньову</a:t>
            </a:r>
            <a:r>
              <a:rPr lang="ru-RU" sz="2400" dirty="0" smtClean="0">
                <a:solidFill>
                  <a:srgbClr val="7030A0"/>
                </a:solidFill>
              </a:rPr>
              <a:t> почали </a:t>
            </a:r>
            <a:r>
              <a:rPr lang="ru-RU" sz="2400" dirty="0" err="1" smtClean="0">
                <a:solidFill>
                  <a:srgbClr val="7030A0"/>
                </a:solidFill>
              </a:rPr>
              <a:t>надходити</a:t>
            </a:r>
            <a:r>
              <a:rPr lang="ru-RU" sz="2400" dirty="0" smtClean="0">
                <a:solidFill>
                  <a:srgbClr val="7030A0"/>
                </a:solidFill>
              </a:rPr>
              <a:t> </a:t>
            </a:r>
            <a:r>
              <a:rPr lang="ru-RU" sz="2400" dirty="0" err="1" smtClean="0">
                <a:solidFill>
                  <a:srgbClr val="7030A0"/>
                </a:solidFill>
              </a:rPr>
              <a:t>інші</a:t>
            </a:r>
            <a:r>
              <a:rPr lang="ru-RU" sz="2400" dirty="0" smtClean="0">
                <a:solidFill>
                  <a:srgbClr val="7030A0"/>
                </a:solidFill>
              </a:rPr>
              <a:t> загони </a:t>
            </a:r>
            <a:r>
              <a:rPr lang="ru-RU" sz="2400" dirty="0" err="1" smtClean="0">
                <a:solidFill>
                  <a:srgbClr val="7030A0"/>
                </a:solidFill>
              </a:rPr>
              <a:t>Муравйова</a:t>
            </a:r>
            <a:r>
              <a:rPr lang="ru-RU" sz="2400" dirty="0" smtClean="0">
                <a:solidFill>
                  <a:srgbClr val="7030A0"/>
                </a:solidFill>
              </a:rPr>
              <a:t> (</a:t>
            </a:r>
            <a:r>
              <a:rPr lang="ru-RU" sz="2400" dirty="0" err="1" smtClean="0">
                <a:solidFill>
                  <a:srgbClr val="7030A0"/>
                </a:solidFill>
              </a:rPr>
              <a:t>зокрема</a:t>
            </a:r>
            <a:r>
              <a:rPr lang="ru-RU" sz="2400" dirty="0" smtClean="0">
                <a:solidFill>
                  <a:srgbClr val="7030A0"/>
                </a:solidFill>
              </a:rPr>
              <a:t>, 1-й</a:t>
            </a:r>
            <a:r>
              <a:rPr lang="ru-RU" sz="2400" dirty="0" smtClean="0">
                <a:solidFill>
                  <a:srgbClr val="7030A0"/>
                </a:solidFill>
                <a:hlinkClick r:id="rId5" tooltip="Санкт-Петербург"/>
              </a:rPr>
              <a:t>Петроградський</a:t>
            </a:r>
            <a:r>
              <a:rPr lang="ru-RU" sz="2400" dirty="0" smtClean="0">
                <a:solidFill>
                  <a:srgbClr val="7030A0"/>
                </a:solidFill>
              </a:rPr>
              <a:t> </a:t>
            </a:r>
            <a:r>
              <a:rPr lang="ru-RU" sz="2400" dirty="0" err="1" smtClean="0">
                <a:solidFill>
                  <a:srgbClr val="7030A0"/>
                </a:solidFill>
              </a:rPr>
              <a:t>загін</a:t>
            </a:r>
            <a:r>
              <a:rPr lang="ru-RU" sz="2400" dirty="0" smtClean="0">
                <a:solidFill>
                  <a:srgbClr val="7030A0"/>
                </a:solidFill>
              </a:rPr>
              <a:t>), а </a:t>
            </a:r>
            <a:r>
              <a:rPr lang="ru-RU" sz="2400" dirty="0" err="1" smtClean="0">
                <a:solidFill>
                  <a:srgbClr val="7030A0"/>
                </a:solidFill>
              </a:rPr>
              <a:t>з</a:t>
            </a:r>
            <a:r>
              <a:rPr lang="ru-RU" sz="2400" dirty="0" smtClean="0">
                <a:solidFill>
                  <a:srgbClr val="7030A0"/>
                </a:solidFill>
              </a:rPr>
              <a:t> боку </a:t>
            </a:r>
            <a:r>
              <a:rPr lang="ru-RU" sz="2400" dirty="0" err="1" smtClean="0">
                <a:solidFill>
                  <a:srgbClr val="7030A0"/>
                </a:solidFill>
              </a:rPr>
              <a:t>Чернігівської</a:t>
            </a:r>
            <a:r>
              <a:rPr lang="ru-RU" sz="2400" dirty="0" smtClean="0">
                <a:solidFill>
                  <a:srgbClr val="7030A0"/>
                </a:solidFill>
              </a:rPr>
              <a:t> </a:t>
            </a:r>
            <a:r>
              <a:rPr lang="ru-RU" sz="2400" dirty="0" err="1" smtClean="0">
                <a:solidFill>
                  <a:srgbClr val="7030A0"/>
                </a:solidFill>
              </a:rPr>
              <a:t>колії</a:t>
            </a:r>
            <a:r>
              <a:rPr lang="ru-RU" sz="2400" dirty="0" smtClean="0">
                <a:solidFill>
                  <a:srgbClr val="7030A0"/>
                </a:solidFill>
              </a:rPr>
              <a:t> </a:t>
            </a:r>
            <a:r>
              <a:rPr lang="ru-RU" sz="2400" dirty="0" err="1" smtClean="0">
                <a:solidFill>
                  <a:srgbClr val="7030A0"/>
                </a:solidFill>
              </a:rPr>
              <a:t>підійшов</a:t>
            </a:r>
            <a:r>
              <a:rPr lang="ru-RU" sz="2400" dirty="0" smtClean="0">
                <a:solidFill>
                  <a:srgbClr val="7030A0"/>
                </a:solidFill>
              </a:rPr>
              <a:t> </a:t>
            </a:r>
            <a:r>
              <a:rPr lang="ru-RU" sz="2400" dirty="0" err="1" smtClean="0">
                <a:solidFill>
                  <a:srgbClr val="7030A0"/>
                </a:solidFill>
              </a:rPr>
              <a:t>ворожий</a:t>
            </a:r>
            <a:r>
              <a:rPr lang="ru-RU" sz="2400" dirty="0" smtClean="0">
                <a:solidFill>
                  <a:srgbClr val="7030A0"/>
                </a:solidFill>
              </a:rPr>
              <a:t> </a:t>
            </a:r>
            <a:r>
              <a:rPr lang="ru-RU" sz="2400" dirty="0" err="1" smtClean="0">
                <a:solidFill>
                  <a:srgbClr val="7030A0"/>
                </a:solidFill>
                <a:hlinkClick r:id="rId6" tooltip="Бронепоїзд"/>
              </a:rPr>
              <a:t>бронепоїзд</a:t>
            </a:r>
            <a:r>
              <a:rPr lang="ru-RU" sz="2400" dirty="0" smtClean="0">
                <a:solidFill>
                  <a:srgbClr val="7030A0"/>
                </a:solidFill>
              </a:rPr>
              <a:t> </a:t>
            </a:r>
            <a:r>
              <a:rPr lang="ru-RU" sz="2400" dirty="0" err="1" smtClean="0">
                <a:solidFill>
                  <a:srgbClr val="7030A0"/>
                </a:solidFill>
              </a:rPr>
              <a:t>і</a:t>
            </a:r>
            <a:r>
              <a:rPr lang="ru-RU" sz="2400" dirty="0" smtClean="0">
                <a:solidFill>
                  <a:srgbClr val="7030A0"/>
                </a:solidFill>
              </a:rPr>
              <a:t> почав </a:t>
            </a:r>
            <a:r>
              <a:rPr lang="ru-RU" sz="2400" dirty="0" err="1" smtClean="0">
                <a:solidFill>
                  <a:srgbClr val="7030A0"/>
                </a:solidFill>
              </a:rPr>
              <a:t>обстріл</a:t>
            </a:r>
            <a:r>
              <a:rPr lang="ru-RU" sz="2400" dirty="0" smtClean="0">
                <a:solidFill>
                  <a:srgbClr val="7030A0"/>
                </a:solidFill>
              </a:rPr>
              <a:t> </a:t>
            </a:r>
            <a:r>
              <a:rPr lang="ru-RU" sz="2400" dirty="0" err="1" smtClean="0">
                <a:solidFill>
                  <a:srgbClr val="7030A0"/>
                </a:solidFill>
              </a:rPr>
              <a:t>оборонців</a:t>
            </a:r>
            <a:r>
              <a:rPr lang="ru-RU" sz="2400" dirty="0" smtClean="0">
                <a:solidFill>
                  <a:srgbClr val="7030A0"/>
                </a:solidFill>
              </a:rPr>
              <a:t> </a:t>
            </a:r>
            <a:r>
              <a:rPr lang="ru-RU" sz="2400" dirty="0" err="1" smtClean="0">
                <a:solidFill>
                  <a:srgbClr val="7030A0"/>
                </a:solidFill>
              </a:rPr>
              <a:t>із</a:t>
            </a:r>
            <a:r>
              <a:rPr lang="ru-RU" sz="2400" dirty="0" smtClean="0">
                <a:solidFill>
                  <a:srgbClr val="7030A0"/>
                </a:solidFill>
              </a:rPr>
              <a:t> </a:t>
            </a:r>
            <a:r>
              <a:rPr lang="ru-RU" sz="2400" dirty="0" err="1" smtClean="0">
                <a:solidFill>
                  <a:srgbClr val="7030A0"/>
                </a:solidFill>
              </a:rPr>
              <a:t>тилу</a:t>
            </a:r>
            <a:r>
              <a:rPr lang="ru-RU" sz="2400" dirty="0" smtClean="0">
                <a:solidFill>
                  <a:srgbClr val="7030A0"/>
                </a:solidFill>
              </a:rPr>
              <a:t>.</a:t>
            </a:r>
            <a:endParaRPr lang="ru-RU" sz="2400" dirty="0">
              <a:solidFill>
                <a:srgbClr val="7030A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310px-Battle_of_Kruty.jpg"/>
          <p:cNvPicPr>
            <a:picLocks noChangeAspect="1"/>
          </p:cNvPicPr>
          <p:nvPr/>
        </p:nvPicPr>
        <p:blipFill>
          <a:blip r:embed="rId2" cstate="print"/>
          <a:stretch>
            <a:fillRect/>
          </a:stretch>
        </p:blipFill>
        <p:spPr>
          <a:xfrm>
            <a:off x="0" y="0"/>
            <a:ext cx="9214252" cy="6858000"/>
          </a:xfrm>
          <a:prstGeom prst="rect">
            <a:avLst/>
          </a:prstGeom>
        </p:spPr>
      </p:pic>
      <p:sp>
        <p:nvSpPr>
          <p:cNvPr id="2" name="Заголовок 1"/>
          <p:cNvSpPr>
            <a:spLocks noGrp="1"/>
          </p:cNvSpPr>
          <p:nvPr>
            <p:ph type="ctrTitle"/>
          </p:nvPr>
        </p:nvSpPr>
        <p:spPr>
          <a:xfrm>
            <a:off x="0" y="764704"/>
            <a:ext cx="8964488" cy="4896543"/>
          </a:xfrm>
        </p:spPr>
        <p:txBody>
          <a:bodyPr>
            <a:noAutofit/>
          </a:bodyPr>
          <a:lstStyle/>
          <a:p>
            <a:r>
              <a:rPr lang="ru-RU" sz="2800" b="1" dirty="0" smtClean="0">
                <a:solidFill>
                  <a:srgbClr val="689C64"/>
                </a:solidFill>
              </a:rPr>
              <a:t>Тим часом, за </a:t>
            </a:r>
            <a:r>
              <a:rPr lang="ru-RU" sz="2800" b="1" dirty="0" err="1" smtClean="0">
                <a:solidFill>
                  <a:srgbClr val="689C64"/>
                </a:solidFill>
              </a:rPr>
              <a:t>свідченням</a:t>
            </a:r>
            <a:r>
              <a:rPr lang="ru-RU" sz="2800" b="1" dirty="0" smtClean="0">
                <a:solidFill>
                  <a:srgbClr val="689C64"/>
                </a:solidFill>
              </a:rPr>
              <a:t> </a:t>
            </a:r>
            <a:r>
              <a:rPr lang="ru-RU" sz="2800" b="1" dirty="0" err="1" smtClean="0">
                <a:solidFill>
                  <a:srgbClr val="689C64"/>
                </a:solidFill>
              </a:rPr>
              <a:t>очевидців</a:t>
            </a:r>
            <a:r>
              <a:rPr lang="ru-RU" sz="2800" b="1" dirty="0" smtClean="0">
                <a:solidFill>
                  <a:srgbClr val="689C64"/>
                </a:solidFill>
              </a:rPr>
              <a:t> у </a:t>
            </a:r>
            <a:r>
              <a:rPr lang="ru-RU" sz="2800" b="1" dirty="0" err="1" smtClean="0">
                <a:solidFill>
                  <a:srgbClr val="689C64"/>
                </a:solidFill>
              </a:rPr>
              <a:t>студентів</a:t>
            </a:r>
            <a:r>
              <a:rPr lang="ru-RU" sz="2800" b="1" dirty="0" smtClean="0">
                <a:solidFill>
                  <a:srgbClr val="689C64"/>
                </a:solidFill>
              </a:rPr>
              <a:t> та </a:t>
            </a:r>
            <a:r>
              <a:rPr lang="ru-RU" sz="2800" b="1" dirty="0" err="1" smtClean="0">
                <a:solidFill>
                  <a:srgbClr val="689C64"/>
                </a:solidFill>
              </a:rPr>
              <a:t>юнкерів</a:t>
            </a:r>
            <a:r>
              <a:rPr lang="ru-RU" sz="2800" b="1" dirty="0" smtClean="0">
                <a:solidFill>
                  <a:srgbClr val="689C64"/>
                </a:solidFill>
              </a:rPr>
              <a:t> </a:t>
            </a:r>
            <a:r>
              <a:rPr lang="ru-RU" sz="2800" b="1" dirty="0" err="1" smtClean="0">
                <a:solidFill>
                  <a:srgbClr val="689C64"/>
                </a:solidFill>
              </a:rPr>
              <a:t>закінчувалися</a:t>
            </a:r>
            <a:r>
              <a:rPr lang="ru-RU" sz="2800" b="1" dirty="0" smtClean="0">
                <a:solidFill>
                  <a:srgbClr val="689C64"/>
                </a:solidFill>
              </a:rPr>
              <a:t> </a:t>
            </a:r>
            <a:r>
              <a:rPr lang="ru-RU" sz="2800" b="1" dirty="0" err="1" smtClean="0">
                <a:solidFill>
                  <a:srgbClr val="689C64"/>
                </a:solidFill>
              </a:rPr>
              <a:t>набої</a:t>
            </a:r>
            <a:r>
              <a:rPr lang="ru-RU" sz="2800" b="1" dirty="0" smtClean="0">
                <a:solidFill>
                  <a:srgbClr val="689C64"/>
                </a:solidFill>
              </a:rPr>
              <a:t> </a:t>
            </a:r>
            <a:r>
              <a:rPr lang="ru-RU" sz="2800" b="1" dirty="0" err="1" smtClean="0">
                <a:solidFill>
                  <a:srgbClr val="689C64"/>
                </a:solidFill>
              </a:rPr>
              <a:t>і</a:t>
            </a:r>
            <a:r>
              <a:rPr lang="ru-RU" sz="2800" b="1" dirty="0" smtClean="0">
                <a:solidFill>
                  <a:srgbClr val="689C64"/>
                </a:solidFill>
              </a:rPr>
              <a:t> </a:t>
            </a:r>
            <a:r>
              <a:rPr lang="ru-RU" sz="2800" b="1" dirty="0" err="1" smtClean="0">
                <a:solidFill>
                  <a:srgbClr val="689C64"/>
                </a:solidFill>
              </a:rPr>
              <a:t>скінчилися</a:t>
            </a:r>
            <a:r>
              <a:rPr lang="ru-RU" sz="2800" b="1" dirty="0" smtClean="0">
                <a:solidFill>
                  <a:srgbClr val="689C64"/>
                </a:solidFill>
              </a:rPr>
              <a:t> снаряди для </a:t>
            </a:r>
            <a:r>
              <a:rPr lang="ru-RU" sz="2800" b="1" dirty="0" err="1" smtClean="0">
                <a:solidFill>
                  <a:srgbClr val="689C64"/>
                </a:solidFill>
              </a:rPr>
              <a:t>гармати</a:t>
            </a:r>
            <a:r>
              <a:rPr lang="ru-RU" sz="2800" b="1" dirty="0" smtClean="0">
                <a:solidFill>
                  <a:srgbClr val="689C64"/>
                </a:solidFill>
              </a:rPr>
              <a:t>. Загони </a:t>
            </a:r>
            <a:r>
              <a:rPr lang="ru-RU" sz="2800" b="1" dirty="0" err="1" smtClean="0">
                <a:solidFill>
                  <a:srgbClr val="689C64"/>
                </a:solidFill>
              </a:rPr>
              <a:t>більшовиків</a:t>
            </a:r>
            <a:r>
              <a:rPr lang="ru-RU" sz="2800" b="1" dirty="0" smtClean="0">
                <a:solidFill>
                  <a:srgbClr val="689C64"/>
                </a:solidFill>
              </a:rPr>
              <a:t> почали </a:t>
            </a:r>
            <a:r>
              <a:rPr lang="ru-RU" sz="2800" b="1" dirty="0" err="1" smtClean="0">
                <a:solidFill>
                  <a:srgbClr val="689C64"/>
                </a:solidFill>
              </a:rPr>
              <a:t>обходити</a:t>
            </a:r>
            <a:r>
              <a:rPr lang="ru-RU" sz="2800" b="1" dirty="0" smtClean="0">
                <a:solidFill>
                  <a:srgbClr val="689C64"/>
                </a:solidFill>
              </a:rPr>
              <a:t> </a:t>
            </a:r>
            <a:r>
              <a:rPr lang="ru-RU" sz="2800" b="1" dirty="0" err="1" smtClean="0">
                <a:solidFill>
                  <a:srgbClr val="689C64"/>
                </a:solidFill>
              </a:rPr>
              <a:t>позиції</a:t>
            </a:r>
            <a:r>
              <a:rPr lang="ru-RU" sz="2800" b="1" dirty="0" smtClean="0">
                <a:solidFill>
                  <a:srgbClr val="689C64"/>
                </a:solidFill>
              </a:rPr>
              <a:t> </a:t>
            </a:r>
            <a:r>
              <a:rPr lang="ru-RU" sz="2800" b="1" dirty="0" err="1" smtClean="0">
                <a:solidFill>
                  <a:srgbClr val="689C64"/>
                </a:solidFill>
              </a:rPr>
              <a:t>захисників</a:t>
            </a:r>
            <a:r>
              <a:rPr lang="ru-RU" sz="2800" b="1" dirty="0" smtClean="0">
                <a:solidFill>
                  <a:srgbClr val="689C64"/>
                </a:solidFill>
              </a:rPr>
              <a:t> </a:t>
            </a:r>
            <a:r>
              <a:rPr lang="ru-RU" sz="2800" b="1" dirty="0" err="1" smtClean="0">
                <a:solidFill>
                  <a:srgbClr val="689C64"/>
                </a:solidFill>
              </a:rPr>
              <a:t>з</a:t>
            </a:r>
            <a:r>
              <a:rPr lang="ru-RU" sz="2800" b="1" dirty="0" smtClean="0">
                <a:solidFill>
                  <a:srgbClr val="689C64"/>
                </a:solidFill>
              </a:rPr>
              <a:t> </a:t>
            </a:r>
            <a:r>
              <a:rPr lang="ru-RU" sz="2800" b="1" dirty="0" err="1" smtClean="0">
                <a:solidFill>
                  <a:srgbClr val="689C64"/>
                </a:solidFill>
              </a:rPr>
              <a:t>лівого</a:t>
            </a:r>
            <a:r>
              <a:rPr lang="ru-RU" sz="2800" b="1" dirty="0" smtClean="0">
                <a:solidFill>
                  <a:srgbClr val="689C64"/>
                </a:solidFill>
              </a:rPr>
              <a:t> флангу — настала </a:t>
            </a:r>
            <a:r>
              <a:rPr lang="ru-RU" sz="2800" b="1" dirty="0" err="1" smtClean="0">
                <a:solidFill>
                  <a:srgbClr val="689C64"/>
                </a:solidFill>
              </a:rPr>
              <a:t>небезпека</a:t>
            </a:r>
            <a:r>
              <a:rPr lang="ru-RU" sz="2800" b="1" dirty="0" smtClean="0">
                <a:solidFill>
                  <a:srgbClr val="689C64"/>
                </a:solidFill>
              </a:rPr>
              <a:t> </a:t>
            </a:r>
            <a:r>
              <a:rPr lang="ru-RU" sz="2800" b="1" dirty="0" err="1" smtClean="0">
                <a:solidFill>
                  <a:srgbClr val="689C64"/>
                </a:solidFill>
              </a:rPr>
              <a:t>оточення</a:t>
            </a:r>
            <a:r>
              <a:rPr lang="ru-RU" sz="2800" b="1" dirty="0" smtClean="0">
                <a:solidFill>
                  <a:srgbClr val="689C64"/>
                </a:solidFill>
              </a:rPr>
              <a:t> </a:t>
            </a:r>
            <a:r>
              <a:rPr lang="ru-RU" sz="2800" b="1" dirty="0" err="1" smtClean="0">
                <a:solidFill>
                  <a:srgbClr val="689C64"/>
                </a:solidFill>
              </a:rPr>
              <a:t>і</a:t>
            </a:r>
            <a:r>
              <a:rPr lang="ru-RU" sz="2800" b="1" dirty="0" smtClean="0">
                <a:solidFill>
                  <a:srgbClr val="689C64"/>
                </a:solidFill>
              </a:rPr>
              <a:t> </a:t>
            </a:r>
            <a:r>
              <a:rPr lang="ru-RU" sz="2800" b="1" dirty="0" err="1" smtClean="0">
                <a:solidFill>
                  <a:srgbClr val="689C64"/>
                </a:solidFill>
              </a:rPr>
              <a:t>юнкери</a:t>
            </a:r>
            <a:r>
              <a:rPr lang="ru-RU" sz="2800" b="1" dirty="0" smtClean="0">
                <a:solidFill>
                  <a:srgbClr val="689C64"/>
                </a:solidFill>
              </a:rPr>
              <a:t> </a:t>
            </a:r>
            <a:r>
              <a:rPr lang="ru-RU" sz="2800" b="1" dirty="0" err="1" smtClean="0">
                <a:solidFill>
                  <a:srgbClr val="689C64"/>
                </a:solidFill>
              </a:rPr>
              <a:t>зі</a:t>
            </a:r>
            <a:r>
              <a:rPr lang="ru-RU" sz="2800" b="1" dirty="0" smtClean="0">
                <a:solidFill>
                  <a:srgbClr val="689C64"/>
                </a:solidFill>
              </a:rPr>
              <a:t> студентами почали </a:t>
            </a:r>
            <a:r>
              <a:rPr lang="ru-RU" sz="2800" b="1" dirty="0" err="1" smtClean="0">
                <a:solidFill>
                  <a:srgbClr val="689C64"/>
                </a:solidFill>
              </a:rPr>
              <a:t>відхід</a:t>
            </a:r>
            <a:r>
              <a:rPr lang="ru-RU" sz="2800" b="1" dirty="0" smtClean="0">
                <a:solidFill>
                  <a:srgbClr val="689C64"/>
                </a:solidFill>
              </a:rPr>
              <a:t> у </a:t>
            </a:r>
            <a:r>
              <a:rPr lang="ru-RU" sz="2800" b="1" dirty="0" err="1" smtClean="0">
                <a:solidFill>
                  <a:srgbClr val="689C64"/>
                </a:solidFill>
              </a:rPr>
              <a:t>напрямку</a:t>
            </a:r>
            <a:r>
              <a:rPr lang="ru-RU" sz="2800" b="1" dirty="0" smtClean="0">
                <a:solidFill>
                  <a:srgbClr val="689C64"/>
                </a:solidFill>
              </a:rPr>
              <a:t> </a:t>
            </a:r>
            <a:r>
              <a:rPr lang="ru-RU" sz="2800" b="1" dirty="0" err="1" smtClean="0">
                <a:solidFill>
                  <a:srgbClr val="689C64"/>
                </a:solidFill>
              </a:rPr>
              <a:t>Києва</a:t>
            </a:r>
            <a:r>
              <a:rPr lang="ru-RU" sz="2800" b="1" dirty="0" smtClean="0">
                <a:solidFill>
                  <a:srgbClr val="689C64"/>
                </a:solidFill>
              </a:rPr>
              <a:t>. </a:t>
            </a:r>
            <a:r>
              <a:rPr lang="ru-RU" sz="2800" b="1" dirty="0" err="1" smtClean="0">
                <a:solidFill>
                  <a:srgbClr val="689C64"/>
                </a:solidFill>
              </a:rPr>
              <a:t>Більшості</a:t>
            </a:r>
            <a:r>
              <a:rPr lang="ru-RU" sz="2800" b="1" dirty="0" smtClean="0">
                <a:solidFill>
                  <a:srgbClr val="689C64"/>
                </a:solidFill>
              </a:rPr>
              <a:t> </a:t>
            </a:r>
            <a:r>
              <a:rPr lang="ru-RU" sz="2800" b="1" dirty="0" err="1" smtClean="0">
                <a:solidFill>
                  <a:srgbClr val="689C64"/>
                </a:solidFill>
              </a:rPr>
              <a:t>вдалося</a:t>
            </a:r>
            <a:r>
              <a:rPr lang="ru-RU" sz="2800" b="1" dirty="0" smtClean="0">
                <a:solidFill>
                  <a:srgbClr val="689C64"/>
                </a:solidFill>
              </a:rPr>
              <a:t> </a:t>
            </a:r>
            <a:r>
              <a:rPr lang="ru-RU" sz="2800" b="1" dirty="0" err="1" smtClean="0">
                <a:solidFill>
                  <a:srgbClr val="689C64"/>
                </a:solidFill>
              </a:rPr>
              <a:t>відступити</a:t>
            </a:r>
            <a:r>
              <a:rPr lang="ru-RU" sz="2800" b="1" dirty="0" smtClean="0">
                <a:solidFill>
                  <a:srgbClr val="689C64"/>
                </a:solidFill>
              </a:rPr>
              <a:t> на </a:t>
            </a:r>
            <a:r>
              <a:rPr lang="ru-RU" sz="2800" b="1" dirty="0" err="1" smtClean="0">
                <a:solidFill>
                  <a:srgbClr val="689C64"/>
                </a:solidFill>
              </a:rPr>
              <a:t>потязі</a:t>
            </a:r>
            <a:r>
              <a:rPr lang="ru-RU" sz="2800" b="1" dirty="0" smtClean="0">
                <a:solidFill>
                  <a:srgbClr val="689C64"/>
                </a:solidFill>
              </a:rPr>
              <a:t>, </a:t>
            </a:r>
            <a:r>
              <a:rPr lang="ru-RU" sz="2800" b="1" dirty="0" err="1" smtClean="0">
                <a:solidFill>
                  <a:srgbClr val="689C64"/>
                </a:solidFill>
              </a:rPr>
              <a:t>який</a:t>
            </a:r>
            <a:r>
              <a:rPr lang="ru-RU" sz="2800" b="1" dirty="0" smtClean="0">
                <a:solidFill>
                  <a:srgbClr val="689C64"/>
                </a:solidFill>
              </a:rPr>
              <a:t> </a:t>
            </a:r>
            <a:r>
              <a:rPr lang="ru-RU" sz="2800" b="1" dirty="0" err="1" smtClean="0">
                <a:solidFill>
                  <a:srgbClr val="689C64"/>
                </a:solidFill>
              </a:rPr>
              <a:t>на</a:t>
            </a:r>
            <a:r>
              <a:rPr lang="ru-RU" sz="2800" b="1" dirty="0" smtClean="0">
                <a:solidFill>
                  <a:srgbClr val="689C64"/>
                </a:solidFill>
              </a:rPr>
              <a:t> них </a:t>
            </a:r>
            <a:r>
              <a:rPr lang="ru-RU" sz="2800" b="1" dirty="0" err="1" smtClean="0">
                <a:solidFill>
                  <a:srgbClr val="689C64"/>
                </a:solidFill>
              </a:rPr>
              <a:t>чекав</a:t>
            </a:r>
            <a:r>
              <a:rPr lang="ru-RU" sz="2800" b="1" dirty="0" smtClean="0">
                <a:solidFill>
                  <a:srgbClr val="689C64"/>
                </a:solidFill>
              </a:rPr>
              <a:t>. Коло </a:t>
            </a:r>
            <a:r>
              <a:rPr lang="ru-RU" sz="2800" b="1" dirty="0" err="1" smtClean="0">
                <a:solidFill>
                  <a:srgbClr val="689C64"/>
                </a:solidFill>
              </a:rPr>
              <a:t>станції</a:t>
            </a:r>
            <a:r>
              <a:rPr lang="ru-RU" sz="2800" b="1" dirty="0" smtClean="0">
                <a:solidFill>
                  <a:srgbClr val="689C64"/>
                </a:solidFill>
              </a:rPr>
              <a:t> Бобрик </a:t>
            </a:r>
            <a:r>
              <a:rPr lang="ru-RU" sz="2800" b="1" dirty="0" err="1" smtClean="0">
                <a:solidFill>
                  <a:srgbClr val="689C64"/>
                </a:solidFill>
              </a:rPr>
              <a:t>знаходився</a:t>
            </a:r>
            <a:r>
              <a:rPr lang="ru-RU" sz="2800" b="1" dirty="0" smtClean="0">
                <a:solidFill>
                  <a:srgbClr val="689C64"/>
                </a:solidFill>
              </a:rPr>
              <a:t> </a:t>
            </a:r>
            <a:r>
              <a:rPr lang="ru-RU" sz="2800" b="1" dirty="0" err="1" smtClean="0">
                <a:solidFill>
                  <a:srgbClr val="689C64"/>
                </a:solidFill>
              </a:rPr>
              <a:t>більший</a:t>
            </a:r>
            <a:r>
              <a:rPr lang="ru-RU" sz="2800" b="1" dirty="0" smtClean="0">
                <a:solidFill>
                  <a:srgbClr val="689C64"/>
                </a:solidFill>
              </a:rPr>
              <a:t> </a:t>
            </a:r>
            <a:r>
              <a:rPr lang="ru-RU" sz="2800" b="1" dirty="0" err="1" smtClean="0">
                <a:solidFill>
                  <a:srgbClr val="689C64"/>
                </a:solidFill>
              </a:rPr>
              <a:t>загін</a:t>
            </a:r>
            <a:r>
              <a:rPr lang="ru-RU" sz="2800" b="1" dirty="0" smtClean="0">
                <a:solidFill>
                  <a:srgbClr val="689C64"/>
                </a:solidFill>
              </a:rPr>
              <a:t> </a:t>
            </a:r>
            <a:r>
              <a:rPr lang="ru-RU" sz="2800" b="1" dirty="0" err="1" smtClean="0">
                <a:solidFill>
                  <a:srgbClr val="689C64"/>
                </a:solidFill>
              </a:rPr>
              <a:t>під</a:t>
            </a:r>
            <a:r>
              <a:rPr lang="ru-RU" sz="2800" b="1" dirty="0" smtClean="0">
                <a:solidFill>
                  <a:srgbClr val="689C64"/>
                </a:solidFill>
              </a:rPr>
              <a:t> </a:t>
            </a:r>
            <a:r>
              <a:rPr lang="ru-RU" sz="2800" b="1" dirty="0" err="1" smtClean="0">
                <a:solidFill>
                  <a:srgbClr val="689C64"/>
                </a:solidFill>
              </a:rPr>
              <a:t>керуванням</a:t>
            </a:r>
            <a:r>
              <a:rPr lang="ru-RU" sz="2800" b="1" dirty="0" smtClean="0">
                <a:solidFill>
                  <a:srgbClr val="689C64"/>
                </a:solidFill>
              </a:rPr>
              <a:t> </a:t>
            </a:r>
            <a:r>
              <a:rPr lang="ru-RU" sz="2800" b="1" dirty="0" err="1" smtClean="0">
                <a:solidFill>
                  <a:srgbClr val="689C64"/>
                </a:solidFill>
                <a:hlinkClick r:id="rId3" tooltip="Петлюра Симон Васильович"/>
              </a:rPr>
              <a:t>Симона</a:t>
            </a:r>
            <a:r>
              <a:rPr lang="ru-RU" sz="2800" b="1" dirty="0" smtClean="0">
                <a:solidFill>
                  <a:srgbClr val="689C64"/>
                </a:solidFill>
                <a:hlinkClick r:id="rId3" tooltip="Петлюра Симон Васильович"/>
              </a:rPr>
              <a:t> </a:t>
            </a:r>
            <a:r>
              <a:rPr lang="ru-RU" sz="2800" b="1" dirty="0" err="1" smtClean="0">
                <a:solidFill>
                  <a:srgbClr val="689C64"/>
                </a:solidFill>
                <a:hlinkClick r:id="rId3" tooltip="Петлюра Симон Васильович"/>
              </a:rPr>
              <a:t>Петлюри</a:t>
            </a:r>
            <a:r>
              <a:rPr lang="ru-RU" sz="2800" b="1" dirty="0" smtClean="0">
                <a:solidFill>
                  <a:srgbClr val="689C64"/>
                </a:solidFill>
              </a:rPr>
              <a:t>, </a:t>
            </a:r>
            <a:r>
              <a:rPr lang="ru-RU" sz="2800" b="1" dirty="0" err="1" smtClean="0">
                <a:solidFill>
                  <a:srgbClr val="689C64"/>
                </a:solidFill>
              </a:rPr>
              <a:t>але</a:t>
            </a:r>
            <a:r>
              <a:rPr lang="ru-RU" sz="2800" b="1" dirty="0" smtClean="0">
                <a:solidFill>
                  <a:srgbClr val="689C64"/>
                </a:solidFill>
              </a:rPr>
              <a:t>, </a:t>
            </a:r>
            <a:r>
              <a:rPr lang="ru-RU" sz="2800" b="1" dirty="0" err="1" smtClean="0">
                <a:solidFill>
                  <a:srgbClr val="689C64"/>
                </a:solidFill>
              </a:rPr>
              <a:t>отримавши</a:t>
            </a:r>
            <a:r>
              <a:rPr lang="ru-RU" sz="2800" b="1" dirty="0" smtClean="0">
                <a:solidFill>
                  <a:srgbClr val="689C64"/>
                </a:solidFill>
              </a:rPr>
              <a:t> </a:t>
            </a:r>
            <a:r>
              <a:rPr lang="ru-RU" sz="2800" b="1" dirty="0" err="1" smtClean="0">
                <a:solidFill>
                  <a:srgbClr val="689C64"/>
                </a:solidFill>
              </a:rPr>
              <a:t>звістку</a:t>
            </a:r>
            <a:r>
              <a:rPr lang="ru-RU" sz="2800" b="1" dirty="0" smtClean="0">
                <a:solidFill>
                  <a:srgbClr val="689C64"/>
                </a:solidFill>
              </a:rPr>
              <a:t> про </a:t>
            </a:r>
            <a:r>
              <a:rPr lang="ru-RU" sz="2800" b="1" dirty="0" err="1" smtClean="0">
                <a:solidFill>
                  <a:srgbClr val="689C64"/>
                </a:solidFill>
              </a:rPr>
              <a:t>повстання</a:t>
            </a:r>
            <a:r>
              <a:rPr lang="ru-RU" sz="2800" b="1" dirty="0" smtClean="0">
                <a:solidFill>
                  <a:srgbClr val="689C64"/>
                </a:solidFill>
              </a:rPr>
              <a:t> на </a:t>
            </a:r>
            <a:r>
              <a:rPr lang="ru-RU" sz="2800" b="1" dirty="0" err="1" smtClean="0">
                <a:solidFill>
                  <a:srgbClr val="689C64"/>
                </a:solidFill>
              </a:rPr>
              <a:t>заводі</a:t>
            </a:r>
            <a:r>
              <a:rPr lang="ru-RU" sz="2800" b="1" dirty="0" smtClean="0">
                <a:solidFill>
                  <a:srgbClr val="689C64"/>
                </a:solidFill>
              </a:rPr>
              <a:t> Арсенал, Петлюра рушив на </a:t>
            </a:r>
            <a:r>
              <a:rPr lang="ru-RU" sz="2800" b="1" dirty="0" err="1" smtClean="0">
                <a:solidFill>
                  <a:srgbClr val="689C64"/>
                </a:solidFill>
              </a:rPr>
              <a:t>Київ</a:t>
            </a:r>
            <a:r>
              <a:rPr lang="ru-RU" sz="2800" b="1" dirty="0" smtClean="0">
                <a:solidFill>
                  <a:srgbClr val="689C64"/>
                </a:solidFill>
              </a:rPr>
              <a:t>, </a:t>
            </a:r>
            <a:r>
              <a:rPr lang="ru-RU" sz="2800" b="1" dirty="0" err="1" smtClean="0">
                <a:solidFill>
                  <a:srgbClr val="689C64"/>
                </a:solidFill>
              </a:rPr>
              <a:t>оскільки</a:t>
            </a:r>
            <a:r>
              <a:rPr lang="ru-RU" sz="2800" b="1" dirty="0" smtClean="0">
                <a:solidFill>
                  <a:srgbClr val="689C64"/>
                </a:solidFill>
              </a:rPr>
              <a:t>, </a:t>
            </a:r>
            <a:r>
              <a:rPr lang="ru-RU" sz="2800" b="1" dirty="0" err="1" smtClean="0">
                <a:solidFill>
                  <a:srgbClr val="689C64"/>
                </a:solidFill>
              </a:rPr>
              <a:t>на</a:t>
            </a:r>
            <a:r>
              <a:rPr lang="ru-RU" sz="2800" b="1" dirty="0" smtClean="0">
                <a:solidFill>
                  <a:srgbClr val="689C64"/>
                </a:solidFill>
              </a:rPr>
              <a:t> </a:t>
            </a:r>
            <a:r>
              <a:rPr lang="ru-RU" sz="2800" b="1" dirty="0" err="1" smtClean="0">
                <a:solidFill>
                  <a:srgbClr val="689C64"/>
                </a:solidFill>
              </a:rPr>
              <a:t>його</a:t>
            </a:r>
            <a:r>
              <a:rPr lang="ru-RU" sz="2800" b="1" dirty="0" smtClean="0">
                <a:solidFill>
                  <a:srgbClr val="689C64"/>
                </a:solidFill>
              </a:rPr>
              <a:t> думку, </a:t>
            </a:r>
            <a:r>
              <a:rPr lang="ru-RU" sz="2800" b="1" dirty="0" err="1" smtClean="0">
                <a:solidFill>
                  <a:srgbClr val="689C64"/>
                </a:solidFill>
              </a:rPr>
              <a:t>найбільша</a:t>
            </a:r>
            <a:r>
              <a:rPr lang="ru-RU" sz="2800" b="1" dirty="0" smtClean="0">
                <a:solidFill>
                  <a:srgbClr val="689C64"/>
                </a:solidFill>
              </a:rPr>
              <a:t> </a:t>
            </a:r>
            <a:r>
              <a:rPr lang="ru-RU" sz="2800" b="1" dirty="0" err="1" smtClean="0">
                <a:solidFill>
                  <a:srgbClr val="689C64"/>
                </a:solidFill>
              </a:rPr>
              <a:t>небезпека</a:t>
            </a:r>
            <a:r>
              <a:rPr lang="ru-RU" sz="2800" b="1" dirty="0" smtClean="0">
                <a:solidFill>
                  <a:srgbClr val="689C64"/>
                </a:solidFill>
              </a:rPr>
              <a:t> </a:t>
            </a:r>
            <a:r>
              <a:rPr lang="ru-RU" sz="2800" b="1" dirty="0" err="1" smtClean="0">
                <a:solidFill>
                  <a:srgbClr val="689C64"/>
                </a:solidFill>
              </a:rPr>
              <a:t>була</a:t>
            </a:r>
            <a:r>
              <a:rPr lang="ru-RU" sz="2800" b="1" dirty="0" smtClean="0">
                <a:solidFill>
                  <a:srgbClr val="689C64"/>
                </a:solidFill>
              </a:rPr>
              <a:t> </a:t>
            </a:r>
            <a:r>
              <a:rPr lang="ru-RU" sz="2800" b="1" dirty="0" err="1" smtClean="0">
                <a:solidFill>
                  <a:srgbClr val="689C64"/>
                </a:solidFill>
              </a:rPr>
              <a:t>саме</a:t>
            </a:r>
            <a:r>
              <a:rPr lang="ru-RU" sz="2800" b="1" dirty="0" smtClean="0">
                <a:solidFill>
                  <a:srgbClr val="689C64"/>
                </a:solidFill>
              </a:rPr>
              <a:t> там.</a:t>
            </a:r>
            <a:endParaRPr lang="ru-RU" sz="2800" b="1" dirty="0">
              <a:solidFill>
                <a:srgbClr val="689C6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772816"/>
            <a:ext cx="9144000" cy="5085184"/>
          </a:xfrm>
        </p:spPr>
        <p:txBody>
          <a:bodyPr>
            <a:normAutofit fontScale="90000"/>
          </a:bodyPr>
          <a:lstStyle/>
          <a:p>
            <a:r>
              <a:rPr lang="ru-RU" sz="2800" dirty="0" err="1" smtClean="0"/>
              <a:t>Юнкери</a:t>
            </a:r>
            <a:r>
              <a:rPr lang="ru-RU" sz="2800" dirty="0" smtClean="0"/>
              <a:t> </a:t>
            </a:r>
            <a:r>
              <a:rPr lang="ru-RU" sz="2800" dirty="0" err="1" smtClean="0"/>
              <a:t>відступали</a:t>
            </a:r>
            <a:r>
              <a:rPr lang="ru-RU" sz="2800" dirty="0" smtClean="0"/>
              <a:t> </a:t>
            </a:r>
            <a:r>
              <a:rPr lang="ru-RU" sz="2800" dirty="0" err="1" smtClean="0"/>
              <a:t>під</a:t>
            </a:r>
            <a:r>
              <a:rPr lang="ru-RU" sz="2800" dirty="0" smtClean="0"/>
              <a:t> </a:t>
            </a:r>
            <a:r>
              <a:rPr lang="ru-RU" sz="2800" dirty="0" err="1" smtClean="0"/>
              <a:t>прикриттям</a:t>
            </a:r>
            <a:r>
              <a:rPr lang="ru-RU" sz="2800" dirty="0" smtClean="0"/>
              <a:t> </a:t>
            </a:r>
            <a:r>
              <a:rPr lang="ru-RU" sz="2800" dirty="0" err="1" smtClean="0"/>
              <a:t>насипу</a:t>
            </a:r>
            <a:r>
              <a:rPr lang="ru-RU" sz="2800" dirty="0" smtClean="0"/>
              <a:t>, а у </a:t>
            </a:r>
            <a:r>
              <a:rPr lang="ru-RU" sz="2800" dirty="0" err="1" smtClean="0"/>
              <a:t>студентів</a:t>
            </a:r>
            <a:r>
              <a:rPr lang="ru-RU" sz="2800" dirty="0" smtClean="0"/>
              <a:t> </a:t>
            </a:r>
            <a:r>
              <a:rPr lang="ru-RU" sz="2800" dirty="0" err="1" smtClean="0"/>
              <a:t>спереду</a:t>
            </a:r>
            <a:r>
              <a:rPr lang="ru-RU" sz="2800" dirty="0" smtClean="0"/>
              <a:t> </a:t>
            </a:r>
            <a:r>
              <a:rPr lang="ru-RU" sz="2800" dirty="0" err="1" smtClean="0"/>
              <a:t>і</a:t>
            </a:r>
            <a:r>
              <a:rPr lang="ru-RU" sz="2800" dirty="0" smtClean="0"/>
              <a:t> </a:t>
            </a:r>
            <a:r>
              <a:rPr lang="ru-RU" sz="2800" dirty="0" err="1" smtClean="0"/>
              <a:t>позаду</a:t>
            </a:r>
            <a:r>
              <a:rPr lang="ru-RU" sz="2800" dirty="0" smtClean="0"/>
              <a:t> </a:t>
            </a:r>
            <a:r>
              <a:rPr lang="ru-RU" sz="2800" dirty="0" err="1" smtClean="0"/>
              <a:t>була</a:t>
            </a:r>
            <a:r>
              <a:rPr lang="ru-RU" sz="2800" dirty="0" smtClean="0"/>
              <a:t> </a:t>
            </a:r>
            <a:r>
              <a:rPr lang="ru-RU" sz="2800" dirty="0" err="1" smtClean="0"/>
              <a:t>відкрита</a:t>
            </a:r>
            <a:r>
              <a:rPr lang="ru-RU" sz="2800" dirty="0" smtClean="0"/>
              <a:t> </a:t>
            </a:r>
            <a:r>
              <a:rPr lang="ru-RU" sz="2800" dirty="0" err="1" smtClean="0"/>
              <a:t>місцевість</a:t>
            </a:r>
            <a:r>
              <a:rPr lang="ru-RU" sz="2800" dirty="0" smtClean="0"/>
              <a:t>. Командир </a:t>
            </a:r>
            <a:r>
              <a:rPr lang="ru-RU" sz="2800" dirty="0" err="1" smtClean="0"/>
              <a:t>студентської</a:t>
            </a:r>
            <a:r>
              <a:rPr lang="ru-RU" sz="2800" dirty="0" smtClean="0"/>
              <a:t> </a:t>
            </a:r>
            <a:r>
              <a:rPr lang="ru-RU" sz="2800" dirty="0" err="1" smtClean="0"/>
              <a:t>сотні</a:t>
            </a:r>
            <a:r>
              <a:rPr lang="ru-RU" sz="2800" dirty="0" smtClean="0"/>
              <a:t> сотник Омельченко </a:t>
            </a:r>
            <a:r>
              <a:rPr lang="ru-RU" sz="2800" dirty="0" err="1" smtClean="0"/>
              <a:t>вирішив</a:t>
            </a:r>
            <a:r>
              <a:rPr lang="ru-RU" sz="2800" dirty="0" smtClean="0"/>
              <a:t> </a:t>
            </a:r>
            <a:r>
              <a:rPr lang="ru-RU" sz="2800" dirty="0" err="1" smtClean="0"/>
              <a:t>спочатку</a:t>
            </a:r>
            <a:r>
              <a:rPr lang="ru-RU" sz="2800" dirty="0" smtClean="0"/>
              <a:t> </a:t>
            </a:r>
            <a:r>
              <a:rPr lang="ru-RU" sz="2800" dirty="0" err="1" smtClean="0"/>
              <a:t>багнетною</a:t>
            </a:r>
            <a:r>
              <a:rPr lang="ru-RU" sz="2800" dirty="0" smtClean="0"/>
              <a:t> атакою </a:t>
            </a:r>
            <a:r>
              <a:rPr lang="ru-RU" sz="2800" dirty="0" err="1" smtClean="0"/>
              <a:t>відбити</a:t>
            </a:r>
            <a:r>
              <a:rPr lang="ru-RU" sz="2800" dirty="0" smtClean="0"/>
              <a:t> ворога, а </a:t>
            </a:r>
            <a:r>
              <a:rPr lang="ru-RU" sz="2800" dirty="0" err="1" smtClean="0"/>
              <a:t>вже</a:t>
            </a:r>
            <a:r>
              <a:rPr lang="ru-RU" sz="2800" dirty="0" smtClean="0"/>
              <a:t> </a:t>
            </a:r>
            <a:r>
              <a:rPr lang="ru-RU" sz="2800" dirty="0" err="1" smtClean="0"/>
              <a:t>потім</a:t>
            </a:r>
            <a:r>
              <a:rPr lang="ru-RU" sz="2800" dirty="0" smtClean="0"/>
              <a:t> </a:t>
            </a:r>
            <a:r>
              <a:rPr lang="ru-RU" sz="2800" dirty="0" err="1" smtClean="0"/>
              <a:t>відступати</a:t>
            </a:r>
            <a:r>
              <a:rPr lang="ru-RU" sz="2800" dirty="0" smtClean="0"/>
              <a:t>. Атака </a:t>
            </a:r>
            <a:r>
              <a:rPr lang="ru-RU" sz="2800" dirty="0" err="1" smtClean="0"/>
              <a:t>виявилася</a:t>
            </a:r>
            <a:r>
              <a:rPr lang="ru-RU" sz="2800" dirty="0" smtClean="0"/>
              <a:t> </a:t>
            </a:r>
            <a:r>
              <a:rPr lang="ru-RU" sz="2800" dirty="0" err="1" smtClean="0"/>
              <a:t>невдалою</a:t>
            </a:r>
            <a:r>
              <a:rPr lang="ru-RU" sz="2800" dirty="0" smtClean="0"/>
              <a:t>, </a:t>
            </a:r>
            <a:r>
              <a:rPr lang="ru-RU" sz="2800" dirty="0" err="1" smtClean="0"/>
              <a:t>адже</a:t>
            </a:r>
            <a:r>
              <a:rPr lang="ru-RU" sz="2800" dirty="0" smtClean="0"/>
              <a:t> юнакам </a:t>
            </a:r>
            <a:r>
              <a:rPr lang="ru-RU" sz="2800" dirty="0" err="1" smtClean="0"/>
              <a:t>протистояли</a:t>
            </a:r>
            <a:r>
              <a:rPr lang="ru-RU" sz="2800" dirty="0" smtClean="0"/>
              <a:t> </a:t>
            </a:r>
            <a:r>
              <a:rPr lang="ru-RU" sz="2800" dirty="0" err="1" smtClean="0"/>
              <a:t>професійні</a:t>
            </a:r>
            <a:r>
              <a:rPr lang="ru-RU" sz="2800" dirty="0" smtClean="0"/>
              <a:t> вояки. Сотня </a:t>
            </a:r>
            <a:r>
              <a:rPr lang="ru-RU" sz="2800" dirty="0" err="1" smtClean="0"/>
              <a:t>зазнала</a:t>
            </a:r>
            <a:r>
              <a:rPr lang="ru-RU" sz="2800" dirty="0" smtClean="0"/>
              <a:t> </a:t>
            </a:r>
            <a:r>
              <a:rPr lang="ru-RU" sz="2800" dirty="0" err="1" smtClean="0"/>
              <a:t>втрат</a:t>
            </a:r>
            <a:r>
              <a:rPr lang="ru-RU" sz="2800" dirty="0" smtClean="0"/>
              <a:t>, </a:t>
            </a:r>
            <a:r>
              <a:rPr lang="ru-RU" sz="2800" dirty="0" err="1" smtClean="0"/>
              <a:t>загинув</a:t>
            </a:r>
            <a:r>
              <a:rPr lang="ru-RU" sz="2800" dirty="0" smtClean="0"/>
              <a:t> </a:t>
            </a:r>
            <a:r>
              <a:rPr lang="ru-RU" sz="2800" dirty="0" err="1" smtClean="0"/>
              <a:t>і</a:t>
            </a:r>
            <a:r>
              <a:rPr lang="ru-RU" sz="2800" dirty="0" smtClean="0"/>
              <a:t> сам Омельченко. </a:t>
            </a:r>
            <a:r>
              <a:rPr lang="ru-RU" sz="2800" dirty="0" err="1" smtClean="0"/>
              <a:t>Допомога</a:t>
            </a:r>
            <a:r>
              <a:rPr lang="ru-RU" sz="2800" dirty="0" smtClean="0"/>
              <a:t> резерву не дала </a:t>
            </a:r>
            <a:r>
              <a:rPr lang="ru-RU" sz="2800" dirty="0" err="1" smtClean="0"/>
              <a:t>більшовикам</a:t>
            </a:r>
            <a:r>
              <a:rPr lang="ru-RU" sz="2800" dirty="0" smtClean="0"/>
              <a:t> </a:t>
            </a:r>
            <a:r>
              <a:rPr lang="ru-RU" sz="2800" dirty="0" err="1" smtClean="0"/>
              <a:t>оточити</a:t>
            </a:r>
            <a:r>
              <a:rPr lang="ru-RU" sz="2800" dirty="0" smtClean="0"/>
              <a:t> та </a:t>
            </a:r>
            <a:r>
              <a:rPr lang="ru-RU" sz="2800" dirty="0" err="1" smtClean="0"/>
              <a:t>знищити</a:t>
            </a:r>
            <a:r>
              <a:rPr lang="ru-RU" sz="2800" dirty="0" smtClean="0"/>
              <a:t> </a:t>
            </a:r>
            <a:r>
              <a:rPr lang="ru-RU" sz="2800" dirty="0" err="1" smtClean="0"/>
              <a:t>студентів</a:t>
            </a:r>
            <a:r>
              <a:rPr lang="ru-RU" sz="2800" dirty="0" smtClean="0"/>
              <a:t>. Забравши </a:t>
            </a:r>
            <a:r>
              <a:rPr lang="ru-RU" sz="2800" dirty="0" err="1" smtClean="0"/>
              <a:t>вбитих</a:t>
            </a:r>
            <a:r>
              <a:rPr lang="ru-RU" sz="2800" dirty="0" smtClean="0"/>
              <a:t> </a:t>
            </a:r>
            <a:r>
              <a:rPr lang="ru-RU" sz="2800" dirty="0" err="1" smtClean="0"/>
              <a:t>і</a:t>
            </a:r>
            <a:r>
              <a:rPr lang="ru-RU" sz="2800" dirty="0" smtClean="0"/>
              <a:t> </a:t>
            </a:r>
            <a:r>
              <a:rPr lang="ru-RU" sz="2800" dirty="0" err="1" smtClean="0"/>
              <a:t>поранених</a:t>
            </a:r>
            <a:r>
              <a:rPr lang="ru-RU" sz="2800" dirty="0" smtClean="0"/>
              <a:t>, </a:t>
            </a:r>
            <a:r>
              <a:rPr lang="ru-RU" sz="2800" dirty="0" err="1" smtClean="0"/>
              <a:t>українське</a:t>
            </a:r>
            <a:r>
              <a:rPr lang="ru-RU" sz="2800" dirty="0" smtClean="0"/>
              <a:t> </a:t>
            </a:r>
            <a:r>
              <a:rPr lang="ru-RU" sz="2800" dirty="0" err="1" smtClean="0"/>
              <a:t>військо</a:t>
            </a:r>
            <a:r>
              <a:rPr lang="ru-RU" sz="2800" dirty="0" smtClean="0"/>
              <a:t> </a:t>
            </a:r>
            <a:r>
              <a:rPr lang="ru-RU" sz="2800" dirty="0" err="1" smtClean="0"/>
              <a:t>відходило</a:t>
            </a:r>
            <a:r>
              <a:rPr lang="ru-RU" sz="2800" dirty="0" smtClean="0"/>
              <a:t> до </a:t>
            </a:r>
            <a:r>
              <a:rPr lang="ru-RU" sz="2800" dirty="0" err="1" smtClean="0"/>
              <a:t>ешелону</a:t>
            </a:r>
            <a:r>
              <a:rPr lang="ru-RU" sz="2800" dirty="0" smtClean="0"/>
              <a:t>. </a:t>
            </a:r>
            <a:r>
              <a:rPr lang="ru-RU" sz="2800" dirty="0" err="1" smtClean="0"/>
              <a:t>Більшовики</a:t>
            </a:r>
            <a:r>
              <a:rPr lang="ru-RU" sz="2800" dirty="0" smtClean="0"/>
              <a:t>, </a:t>
            </a:r>
            <a:r>
              <a:rPr lang="ru-RU" sz="2800" dirty="0" err="1" smtClean="0"/>
              <a:t>або</a:t>
            </a:r>
            <a:r>
              <a:rPr lang="ru-RU" sz="2800" dirty="0" smtClean="0"/>
              <a:t> не </a:t>
            </a:r>
            <a:r>
              <a:rPr lang="ru-RU" sz="2800" dirty="0" err="1" smtClean="0"/>
              <a:t>хотіли</a:t>
            </a:r>
            <a:r>
              <a:rPr lang="ru-RU" sz="2800" dirty="0" smtClean="0"/>
              <a:t>, </a:t>
            </a:r>
            <a:r>
              <a:rPr lang="ru-RU" sz="2800" dirty="0" err="1" smtClean="0"/>
              <a:t>або</a:t>
            </a:r>
            <a:r>
              <a:rPr lang="ru-RU" sz="2800" dirty="0" smtClean="0"/>
              <a:t>, </a:t>
            </a:r>
            <a:r>
              <a:rPr lang="ru-RU" sz="2800" dirty="0" err="1" smtClean="0"/>
              <a:t>швидше</a:t>
            </a:r>
            <a:r>
              <a:rPr lang="ru-RU" sz="2800" dirty="0" smtClean="0"/>
              <a:t> за все, не </a:t>
            </a:r>
            <a:r>
              <a:rPr lang="ru-RU" sz="2800" dirty="0" smtClean="0"/>
              <a:t>могли</a:t>
            </a:r>
            <a:r>
              <a:rPr lang="ru-RU" sz="2800" dirty="0" smtClean="0"/>
              <a:t> </a:t>
            </a:r>
            <a:r>
              <a:rPr lang="ru-RU" sz="2800" dirty="0" err="1" smtClean="0"/>
              <a:t>наздогнати</a:t>
            </a:r>
            <a:r>
              <a:rPr lang="ru-RU" sz="2800" dirty="0" smtClean="0"/>
              <a:t> </a:t>
            </a:r>
            <a:r>
              <a:rPr lang="ru-RU" sz="2800" dirty="0" err="1" smtClean="0"/>
              <a:t>основні</a:t>
            </a:r>
            <a:r>
              <a:rPr lang="ru-RU" sz="2800" dirty="0" smtClean="0"/>
              <a:t> </a:t>
            </a:r>
            <a:r>
              <a:rPr lang="ru-RU" sz="2800" dirty="0" err="1" smtClean="0"/>
              <a:t>сили</a:t>
            </a:r>
            <a:r>
              <a:rPr lang="ru-RU" sz="2800" dirty="0" smtClean="0"/>
              <a:t> </a:t>
            </a:r>
            <a:r>
              <a:rPr lang="ru-RU" sz="2800" dirty="0" err="1" smtClean="0"/>
              <a:t>і</a:t>
            </a:r>
            <a:r>
              <a:rPr lang="ru-RU" sz="2800" dirty="0" smtClean="0"/>
              <a:t> </a:t>
            </a:r>
            <a:r>
              <a:rPr lang="ru-RU" sz="2800" dirty="0" err="1" smtClean="0"/>
              <a:t>продовжувати</a:t>
            </a:r>
            <a:r>
              <a:rPr lang="ru-RU" sz="2800" dirty="0" smtClean="0"/>
              <a:t> </a:t>
            </a:r>
            <a:r>
              <a:rPr lang="ru-RU" sz="2800" dirty="0" err="1" smtClean="0"/>
              <a:t>наступ</a:t>
            </a:r>
            <a:r>
              <a:rPr lang="ru-RU" sz="2800" dirty="0" smtClean="0"/>
              <a:t> на </a:t>
            </a:r>
            <a:r>
              <a:rPr lang="ru-RU" sz="2800" dirty="0" err="1" smtClean="0"/>
              <a:t>Київ</a:t>
            </a:r>
            <a:r>
              <a:rPr lang="ru-RU" sz="2800" dirty="0" smtClean="0"/>
              <a:t> того ж дня — </a:t>
            </a:r>
            <a:r>
              <a:rPr lang="ru-RU" sz="2800" dirty="0" err="1" smtClean="0"/>
              <a:t>залізницю</a:t>
            </a:r>
            <a:r>
              <a:rPr lang="ru-RU" sz="2800" dirty="0" smtClean="0"/>
              <a:t> </a:t>
            </a:r>
            <a:r>
              <a:rPr lang="ru-RU" sz="2800" dirty="0" err="1" smtClean="0"/>
              <a:t>заздалегідь</a:t>
            </a:r>
            <a:r>
              <a:rPr lang="ru-RU" sz="2800" dirty="0" smtClean="0"/>
              <a:t> </a:t>
            </a:r>
            <a:r>
              <a:rPr lang="ru-RU" sz="2800" dirty="0" err="1" smtClean="0"/>
              <a:t>розібрали</a:t>
            </a:r>
            <a:r>
              <a:rPr lang="ru-RU" sz="2800" dirty="0" smtClean="0"/>
              <a:t> </a:t>
            </a:r>
            <a:r>
              <a:rPr lang="ru-RU" sz="2800" dirty="0" err="1" smtClean="0"/>
              <a:t>ще</a:t>
            </a:r>
            <a:r>
              <a:rPr lang="ru-RU" sz="2800" dirty="0" smtClean="0"/>
              <a:t> в </a:t>
            </a:r>
            <a:r>
              <a:rPr lang="ru-RU" sz="2800" dirty="0" err="1" smtClean="0"/>
              <a:t>Крутах</a:t>
            </a:r>
            <a:r>
              <a:rPr lang="ru-RU" sz="2800" dirty="0" smtClean="0"/>
              <a:t>.</a:t>
            </a:r>
            <a:endParaRPr lang="ru-RU" sz="2800"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628800"/>
            <a:ext cx="9144000" cy="5229200"/>
          </a:xfrm>
        </p:spPr>
        <p:txBody>
          <a:bodyPr>
            <a:normAutofit/>
          </a:bodyPr>
          <a:lstStyle/>
          <a:p>
            <a:r>
              <a:rPr lang="ru-RU" sz="2300" dirty="0" smtClean="0"/>
              <a:t>Коли </a:t>
            </a:r>
            <a:r>
              <a:rPr lang="ru-RU" sz="2300" dirty="0" err="1" smtClean="0"/>
              <a:t>близько</a:t>
            </a:r>
            <a:r>
              <a:rPr lang="ru-RU" sz="2300" dirty="0" smtClean="0"/>
              <a:t> 17 </a:t>
            </a:r>
            <a:r>
              <a:rPr lang="ru-RU" sz="2300" dirty="0" err="1" smtClean="0"/>
              <a:t>години</a:t>
            </a:r>
            <a:r>
              <a:rPr lang="ru-RU" sz="2300" dirty="0" smtClean="0"/>
              <a:t> </a:t>
            </a:r>
            <a:r>
              <a:rPr lang="ru-RU" sz="2300" dirty="0" err="1" smtClean="0"/>
              <a:t>зібралися</a:t>
            </a:r>
            <a:r>
              <a:rPr lang="ru-RU" sz="2300" dirty="0" smtClean="0"/>
              <a:t> </a:t>
            </a:r>
            <a:r>
              <a:rPr lang="ru-RU" sz="2300" dirty="0" err="1" smtClean="0"/>
              <a:t>усі</a:t>
            </a:r>
            <a:r>
              <a:rPr lang="ru-RU" sz="2300" dirty="0" smtClean="0"/>
              <a:t> </a:t>
            </a:r>
            <a:r>
              <a:rPr lang="ru-RU" sz="2300" dirty="0" err="1" smtClean="0"/>
              <a:t>українські</a:t>
            </a:r>
            <a:r>
              <a:rPr lang="ru-RU" sz="2300" dirty="0" smtClean="0"/>
              <a:t> </a:t>
            </a:r>
            <a:r>
              <a:rPr lang="ru-RU" sz="2300" dirty="0" err="1" smtClean="0"/>
              <a:t>підрозділи</a:t>
            </a:r>
            <a:r>
              <a:rPr lang="ru-RU" sz="2300" dirty="0" smtClean="0"/>
              <a:t>, </a:t>
            </a:r>
            <a:r>
              <a:rPr lang="ru-RU" sz="2300" dirty="0" err="1" smtClean="0"/>
              <a:t>з'ясувалося</a:t>
            </a:r>
            <a:r>
              <a:rPr lang="ru-RU" sz="2300" dirty="0" smtClean="0"/>
              <a:t>, </a:t>
            </a:r>
            <a:r>
              <a:rPr lang="ru-RU" sz="2300" dirty="0" err="1" smtClean="0"/>
              <a:t>що</a:t>
            </a:r>
            <a:r>
              <a:rPr lang="ru-RU" sz="2300" dirty="0" smtClean="0"/>
              <a:t> не </a:t>
            </a:r>
            <a:r>
              <a:rPr lang="ru-RU" sz="2300" dirty="0" err="1" smtClean="0"/>
              <a:t>вистачає</a:t>
            </a:r>
            <a:r>
              <a:rPr lang="ru-RU" sz="2300" dirty="0" smtClean="0"/>
              <a:t> </a:t>
            </a:r>
            <a:r>
              <a:rPr lang="ru-RU" sz="2300" dirty="0" err="1" smtClean="0"/>
              <a:t>однієї</a:t>
            </a:r>
            <a:r>
              <a:rPr lang="ru-RU" sz="2300" dirty="0" smtClean="0"/>
              <a:t> </a:t>
            </a:r>
            <a:r>
              <a:rPr lang="ru-RU" sz="2300" dirty="0" err="1" smtClean="0"/>
              <a:t>чоти</a:t>
            </a:r>
            <a:r>
              <a:rPr lang="ru-RU" sz="2300" dirty="0" smtClean="0"/>
              <a:t> </a:t>
            </a:r>
            <a:r>
              <a:rPr lang="ru-RU" sz="2300" dirty="0" err="1" smtClean="0"/>
              <a:t>студентів</a:t>
            </a:r>
            <a:r>
              <a:rPr lang="ru-RU" sz="2300" dirty="0" smtClean="0"/>
              <a:t>, </a:t>
            </a:r>
            <a:r>
              <a:rPr lang="ru-RU" sz="2300" dirty="0" err="1" smtClean="0"/>
              <a:t>що</a:t>
            </a:r>
            <a:r>
              <a:rPr lang="ru-RU" sz="2300" dirty="0" smtClean="0"/>
              <a:t> стояла </a:t>
            </a:r>
            <a:r>
              <a:rPr lang="ru-RU" sz="2300" dirty="0" err="1" smtClean="0"/>
              <a:t>найближче</a:t>
            </a:r>
            <a:r>
              <a:rPr lang="ru-RU" sz="2300" dirty="0" smtClean="0"/>
              <a:t> до </a:t>
            </a:r>
            <a:r>
              <a:rPr lang="ru-RU" sz="2300" dirty="0" err="1" smtClean="0"/>
              <a:t>станції</a:t>
            </a:r>
            <a:r>
              <a:rPr lang="ru-RU" sz="2300" dirty="0" smtClean="0"/>
              <a:t>: у </a:t>
            </a:r>
            <a:r>
              <a:rPr lang="ru-RU" sz="2300" dirty="0" err="1" smtClean="0"/>
              <a:t>сум'ятті</a:t>
            </a:r>
            <a:r>
              <a:rPr lang="ru-RU" sz="2300" dirty="0" smtClean="0"/>
              <a:t> бою в полон </a:t>
            </a:r>
            <a:r>
              <a:rPr lang="ru-RU" sz="2300" dirty="0" err="1" smtClean="0"/>
              <a:t>потрапив</a:t>
            </a:r>
            <a:r>
              <a:rPr lang="ru-RU" sz="2300" dirty="0" smtClean="0"/>
              <a:t> </a:t>
            </a:r>
            <a:r>
              <a:rPr lang="ru-RU" sz="2300" dirty="0" err="1" smtClean="0"/>
              <a:t>розвідувальний</a:t>
            </a:r>
            <a:r>
              <a:rPr lang="ru-RU" sz="2300" dirty="0" smtClean="0"/>
              <a:t> </a:t>
            </a:r>
            <a:r>
              <a:rPr lang="ru-RU" sz="2300" dirty="0" err="1" smtClean="0"/>
              <a:t>звід</a:t>
            </a:r>
            <a:r>
              <a:rPr lang="ru-RU" sz="2300" dirty="0" smtClean="0"/>
              <a:t> (</a:t>
            </a:r>
            <a:r>
              <a:rPr lang="ru-RU" sz="2300" dirty="0" err="1" smtClean="0"/>
              <a:t>близько</a:t>
            </a:r>
            <a:r>
              <a:rPr lang="ru-RU" sz="2300" dirty="0" smtClean="0"/>
              <a:t> 30 </a:t>
            </a:r>
            <a:r>
              <a:rPr lang="ru-RU" sz="2300" dirty="0" err="1" smtClean="0"/>
              <a:t>осіб</a:t>
            </a:r>
            <a:r>
              <a:rPr lang="ru-RU" sz="2300" dirty="0" smtClean="0"/>
              <a:t>). </a:t>
            </a:r>
            <a:r>
              <a:rPr lang="ru-RU" sz="2300" dirty="0" err="1" smtClean="0"/>
              <a:t>Відступаючи</a:t>
            </a:r>
            <a:r>
              <a:rPr lang="ru-RU" sz="2300" dirty="0" smtClean="0"/>
              <a:t> у </a:t>
            </a:r>
            <a:r>
              <a:rPr lang="ru-RU" sz="2300" dirty="0" err="1" smtClean="0"/>
              <a:t>сутінках</a:t>
            </a:r>
            <a:r>
              <a:rPr lang="ru-RU" sz="2300" dirty="0" smtClean="0"/>
              <a:t>, </a:t>
            </a:r>
            <a:r>
              <a:rPr lang="ru-RU" sz="2300" dirty="0" err="1" smtClean="0"/>
              <a:t>студенти</a:t>
            </a:r>
            <a:r>
              <a:rPr lang="ru-RU" sz="2300" dirty="0" smtClean="0"/>
              <a:t> </a:t>
            </a:r>
            <a:r>
              <a:rPr lang="ru-RU" sz="2300" dirty="0" err="1" smtClean="0"/>
              <a:t>втратили</a:t>
            </a:r>
            <a:r>
              <a:rPr lang="ru-RU" sz="2300" dirty="0" smtClean="0"/>
              <a:t> </a:t>
            </a:r>
            <a:r>
              <a:rPr lang="ru-RU" sz="2300" dirty="0" err="1" smtClean="0"/>
              <a:t>орієнтир</a:t>
            </a:r>
            <a:r>
              <a:rPr lang="ru-RU" sz="2300" dirty="0" smtClean="0"/>
              <a:t> та </a:t>
            </a:r>
            <a:r>
              <a:rPr lang="ru-RU" sz="2300" dirty="0" err="1" smtClean="0"/>
              <a:t>вийшли</a:t>
            </a:r>
            <a:r>
              <a:rPr lang="ru-RU" sz="2300" dirty="0" smtClean="0"/>
              <a:t> прямо на </a:t>
            </a:r>
            <a:r>
              <a:rPr lang="ru-RU" sz="2300" dirty="0" err="1" smtClean="0"/>
              <a:t>станцію</a:t>
            </a:r>
            <a:r>
              <a:rPr lang="ru-RU" sz="2300" dirty="0" smtClean="0"/>
              <a:t> Крути, </a:t>
            </a:r>
            <a:r>
              <a:rPr lang="ru-RU" sz="2300" dirty="0" err="1" smtClean="0"/>
              <a:t>вже</a:t>
            </a:r>
            <a:r>
              <a:rPr lang="ru-RU" sz="2300" dirty="0" smtClean="0"/>
              <a:t> </a:t>
            </a:r>
            <a:r>
              <a:rPr lang="ru-RU" sz="2300" dirty="0" err="1" smtClean="0"/>
              <a:t>зайняту</a:t>
            </a:r>
            <a:r>
              <a:rPr lang="ru-RU" sz="2300" dirty="0" smtClean="0"/>
              <a:t> </a:t>
            </a:r>
            <a:r>
              <a:rPr lang="ru-RU" sz="2300" dirty="0" err="1" smtClean="0"/>
              <a:t>червоногвардійцями</a:t>
            </a:r>
            <a:r>
              <a:rPr lang="ru-RU" sz="2300" dirty="0" smtClean="0"/>
              <a:t>. </a:t>
            </a:r>
            <a:r>
              <a:rPr lang="ru-RU" sz="2300" dirty="0" err="1" smtClean="0"/>
              <a:t>Червоний</a:t>
            </a:r>
            <a:r>
              <a:rPr lang="ru-RU" sz="2300" dirty="0" smtClean="0"/>
              <a:t> командир </a:t>
            </a:r>
            <a:r>
              <a:rPr lang="ru-RU" sz="2300" dirty="0" err="1" smtClean="0"/>
              <a:t>Єгор</a:t>
            </a:r>
            <a:r>
              <a:rPr lang="ru-RU" sz="2300" dirty="0" smtClean="0"/>
              <a:t> Попов, </a:t>
            </a:r>
            <a:r>
              <a:rPr lang="ru-RU" sz="2300" dirty="0" err="1" smtClean="0"/>
              <a:t>розлючений</a:t>
            </a:r>
            <a:r>
              <a:rPr lang="ru-RU" sz="2300" dirty="0" smtClean="0"/>
              <a:t> </a:t>
            </a:r>
            <a:r>
              <a:rPr lang="ru-RU" sz="2300" dirty="0" err="1" smtClean="0"/>
              <a:t>значними</a:t>
            </a:r>
            <a:r>
              <a:rPr lang="ru-RU" sz="2300" dirty="0" smtClean="0"/>
              <a:t> </a:t>
            </a:r>
            <a:r>
              <a:rPr lang="ru-RU" sz="2300" dirty="0" err="1" smtClean="0"/>
              <a:t>втратами</a:t>
            </a:r>
            <a:r>
              <a:rPr lang="ru-RU" sz="2300" dirty="0" smtClean="0"/>
              <a:t> </a:t>
            </a:r>
            <a:r>
              <a:rPr lang="ru-RU" sz="2300" dirty="0" err="1" smtClean="0"/>
              <a:t>з</a:t>
            </a:r>
            <a:r>
              <a:rPr lang="ru-RU" sz="2300" dirty="0" smtClean="0"/>
              <a:t> </a:t>
            </a:r>
            <a:r>
              <a:rPr lang="ru-RU" sz="2300" dirty="0" err="1" smtClean="0"/>
              <a:t>більшовицького</a:t>
            </a:r>
            <a:r>
              <a:rPr lang="ru-RU" sz="2300" dirty="0" smtClean="0"/>
              <a:t> боку (</a:t>
            </a:r>
            <a:r>
              <a:rPr lang="ru-RU" sz="2300" dirty="0" err="1" smtClean="0"/>
              <a:t>близько</a:t>
            </a:r>
            <a:r>
              <a:rPr lang="ru-RU" sz="2300" dirty="0" smtClean="0"/>
              <a:t> 300 </a:t>
            </a:r>
            <a:r>
              <a:rPr lang="ru-RU" sz="2300" dirty="0" err="1" smtClean="0"/>
              <a:t>осіб</a:t>
            </a:r>
            <a:r>
              <a:rPr lang="ru-RU" sz="2300" dirty="0" smtClean="0"/>
              <a:t>), наказав </a:t>
            </a:r>
            <a:r>
              <a:rPr lang="ru-RU" sz="2300" dirty="0" err="1" smtClean="0"/>
              <a:t>ліквідувати</a:t>
            </a:r>
            <a:r>
              <a:rPr lang="ru-RU" sz="2300" dirty="0" smtClean="0"/>
              <a:t> </a:t>
            </a:r>
            <a:r>
              <a:rPr lang="ru-RU" sz="2300" dirty="0" err="1" smtClean="0"/>
              <a:t>полонених</a:t>
            </a:r>
            <a:r>
              <a:rPr lang="ru-RU" sz="2300" dirty="0" smtClean="0"/>
              <a:t>. За </a:t>
            </a:r>
            <a:r>
              <a:rPr lang="ru-RU" sz="2300" dirty="0" err="1" smtClean="0"/>
              <a:t>свідченнями</a:t>
            </a:r>
            <a:r>
              <a:rPr lang="ru-RU" sz="2300" dirty="0" smtClean="0"/>
              <a:t> </a:t>
            </a:r>
            <a:r>
              <a:rPr lang="ru-RU" sz="2300" dirty="0" err="1" smtClean="0"/>
              <a:t>очевидців</a:t>
            </a:r>
            <a:r>
              <a:rPr lang="ru-RU" sz="2300" dirty="0" smtClean="0"/>
              <a:t>, </a:t>
            </a:r>
            <a:r>
              <a:rPr lang="ru-RU" sz="2300" dirty="0" err="1" smtClean="0"/>
              <a:t>з</a:t>
            </a:r>
            <a:r>
              <a:rPr lang="ru-RU" sz="2300" dirty="0" smtClean="0"/>
              <a:t> 27-ми </a:t>
            </a:r>
            <a:r>
              <a:rPr lang="ru-RU" sz="2300" dirty="0" err="1" smtClean="0"/>
              <a:t>студентів</a:t>
            </a:r>
            <a:r>
              <a:rPr lang="ru-RU" sz="2300" dirty="0" smtClean="0"/>
              <a:t> </a:t>
            </a:r>
            <a:r>
              <a:rPr lang="ru-RU" sz="2300" dirty="0" err="1" smtClean="0"/>
              <a:t>спочатку</a:t>
            </a:r>
            <a:r>
              <a:rPr lang="ru-RU" sz="2300" dirty="0" smtClean="0"/>
              <a:t> </a:t>
            </a:r>
            <a:r>
              <a:rPr lang="ru-RU" sz="2300" dirty="0" err="1" smtClean="0"/>
              <a:t>знущалися</a:t>
            </a:r>
            <a:r>
              <a:rPr lang="ru-RU" sz="2300" dirty="0" smtClean="0"/>
              <a:t>, а </a:t>
            </a:r>
            <a:r>
              <a:rPr lang="ru-RU" sz="2300" dirty="0" err="1" smtClean="0"/>
              <a:t>потім</a:t>
            </a:r>
            <a:r>
              <a:rPr lang="ru-RU" sz="2300" dirty="0" smtClean="0"/>
              <a:t> </a:t>
            </a:r>
            <a:r>
              <a:rPr lang="ru-RU" sz="2300" dirty="0" err="1" smtClean="0"/>
              <a:t>розстріляли.Учень</a:t>
            </a:r>
            <a:r>
              <a:rPr lang="ru-RU" sz="2300" dirty="0" smtClean="0"/>
              <a:t> </a:t>
            </a:r>
            <a:r>
              <a:rPr lang="ru-RU" sz="2300" dirty="0" smtClean="0"/>
              <a:t>7-го </a:t>
            </a:r>
            <a:r>
              <a:rPr lang="ru-RU" sz="2300" dirty="0" err="1" smtClean="0"/>
              <a:t>класу</a:t>
            </a:r>
            <a:r>
              <a:rPr lang="ru-RU" sz="2300" dirty="0" smtClean="0"/>
              <a:t> </a:t>
            </a:r>
            <a:r>
              <a:rPr lang="ru-RU" sz="2300" dirty="0" err="1" smtClean="0">
                <a:hlinkClick r:id="rId2" tooltip="Григорій Піпський"/>
              </a:rPr>
              <a:t>Григорій</a:t>
            </a:r>
            <a:r>
              <a:rPr lang="ru-RU" sz="2300" dirty="0" smtClean="0">
                <a:hlinkClick r:id="rId2" tooltip="Григорій Піпський"/>
              </a:rPr>
              <a:t> </a:t>
            </a:r>
            <a:r>
              <a:rPr lang="ru-RU" sz="2300" dirty="0" err="1" smtClean="0">
                <a:hlinkClick r:id="rId2" tooltip="Григорій Піпський"/>
              </a:rPr>
              <a:t>Піпський</a:t>
            </a:r>
            <a:r>
              <a:rPr lang="ru-RU" sz="2300" dirty="0" smtClean="0"/>
              <a:t> </a:t>
            </a:r>
            <a:r>
              <a:rPr lang="ru-RU" sz="2300" dirty="0" err="1" smtClean="0"/>
              <a:t>зі</a:t>
            </a:r>
            <a:r>
              <a:rPr lang="ru-RU" sz="2300" dirty="0" smtClean="0"/>
              <a:t> </a:t>
            </a:r>
            <a:r>
              <a:rPr lang="ru-RU" sz="2300" dirty="0" err="1" smtClean="0"/>
              <a:t>Старосамбірщини</a:t>
            </a:r>
            <a:r>
              <a:rPr lang="ru-RU" sz="2300" dirty="0" smtClean="0"/>
              <a:t> перед </a:t>
            </a:r>
            <a:r>
              <a:rPr lang="ru-RU" sz="2300" dirty="0" err="1" smtClean="0"/>
              <a:t>розстрілом</a:t>
            </a:r>
            <a:r>
              <a:rPr lang="ru-RU" sz="2300" dirty="0" smtClean="0"/>
              <a:t> перший почав </a:t>
            </a:r>
            <a:r>
              <a:rPr lang="ru-RU" sz="2300" dirty="0" err="1" smtClean="0"/>
              <a:t>співати</a:t>
            </a:r>
            <a:r>
              <a:rPr lang="ru-RU" sz="2300" dirty="0" smtClean="0"/>
              <a:t> </a:t>
            </a:r>
            <a:r>
              <a:rPr lang="ru-RU" sz="2300" dirty="0" smtClean="0"/>
              <a:t/>
            </a:r>
            <a:br>
              <a:rPr lang="ru-RU" sz="2300" dirty="0" smtClean="0"/>
            </a:br>
            <a:r>
              <a:rPr lang="ru-RU" sz="2300" dirty="0" smtClean="0">
                <a:hlinkClick r:id="rId3" tooltip="Ще не вмерла Україна"/>
              </a:rPr>
              <a:t>«</a:t>
            </a:r>
            <a:r>
              <a:rPr lang="ru-RU" sz="2300" dirty="0" err="1" smtClean="0">
                <a:hlinkClick r:id="rId3" tooltip="Ще не вмерла Україна"/>
              </a:rPr>
              <a:t>Ще</a:t>
            </a:r>
            <a:r>
              <a:rPr lang="ru-RU" sz="2300" dirty="0" smtClean="0">
                <a:hlinkClick r:id="rId3" tooltip="Ще не вмерла Україна"/>
              </a:rPr>
              <a:t> не </a:t>
            </a:r>
            <a:r>
              <a:rPr lang="ru-RU" sz="2300" dirty="0" err="1" smtClean="0">
                <a:hlinkClick r:id="rId3" tooltip="Ще не вмерла Україна"/>
              </a:rPr>
              <a:t>вмерла</a:t>
            </a:r>
            <a:r>
              <a:rPr lang="ru-RU" sz="2300" dirty="0" smtClean="0">
                <a:hlinkClick r:id="rId3" tooltip="Ще не вмерла Україна"/>
              </a:rPr>
              <a:t> </a:t>
            </a:r>
            <a:r>
              <a:rPr lang="ru-RU" sz="2300" dirty="0" err="1" smtClean="0">
                <a:hlinkClick r:id="rId3" tooltip="Ще не вмерла Україна"/>
              </a:rPr>
              <a:t>Україна</a:t>
            </a:r>
            <a:r>
              <a:rPr lang="ru-RU" sz="2300" dirty="0" smtClean="0">
                <a:hlinkClick r:id="rId3" tooltip="Ще не вмерла Україна"/>
              </a:rPr>
              <a:t>»</a:t>
            </a:r>
            <a:r>
              <a:rPr lang="ru-RU" sz="2300" dirty="0" smtClean="0"/>
              <a:t>, </a:t>
            </a:r>
            <a:r>
              <a:rPr lang="ru-RU" sz="2300" dirty="0" err="1" smtClean="0"/>
              <a:t>і</a:t>
            </a:r>
            <a:r>
              <a:rPr lang="ru-RU" sz="2300" dirty="0" smtClean="0"/>
              <a:t> </a:t>
            </a:r>
            <a:r>
              <a:rPr lang="ru-RU" sz="2300" dirty="0" err="1" smtClean="0"/>
              <a:t>решта</a:t>
            </a:r>
            <a:r>
              <a:rPr lang="ru-RU" sz="2300" dirty="0" smtClean="0"/>
              <a:t> </a:t>
            </a:r>
            <a:r>
              <a:rPr lang="ru-RU" sz="2300" dirty="0" err="1" smtClean="0"/>
              <a:t>студентів</a:t>
            </a:r>
            <a:r>
              <a:rPr lang="ru-RU" sz="2300" dirty="0" smtClean="0"/>
              <a:t> </a:t>
            </a:r>
            <a:r>
              <a:rPr lang="ru-RU" sz="2300" dirty="0" err="1" smtClean="0"/>
              <a:t>підтримали</a:t>
            </a:r>
            <a:r>
              <a:rPr lang="ru-RU" sz="2300" dirty="0" smtClean="0"/>
              <a:t> </a:t>
            </a:r>
            <a:r>
              <a:rPr lang="ru-RU" sz="2300" dirty="0" err="1" smtClean="0"/>
              <a:t>спів</a:t>
            </a:r>
            <a:r>
              <a:rPr lang="ru-RU" sz="2300" dirty="0" smtClean="0"/>
              <a:t>.</a:t>
            </a:r>
            <a:endParaRPr lang="ru-RU" sz="2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9bf4f5-300.jpg"/>
          <p:cNvPicPr>
            <a:picLocks noGrp="1" noChangeAspect="1"/>
          </p:cNvPicPr>
          <p:nvPr>
            <p:ph idx="1"/>
          </p:nvPr>
        </p:nvPicPr>
        <p:blipFill>
          <a:blip r:embed="rId2" cstate="print"/>
          <a:stretch>
            <a:fillRect/>
          </a:stretch>
        </p:blipFill>
        <p:spPr>
          <a:xfrm>
            <a:off x="0" y="1556792"/>
            <a:ext cx="9144000" cy="5301208"/>
          </a:xfrm>
        </p:spPr>
      </p:pic>
      <p:sp>
        <p:nvSpPr>
          <p:cNvPr id="2" name="Заголовок 1"/>
          <p:cNvSpPr>
            <a:spLocks noGrp="1"/>
          </p:cNvSpPr>
          <p:nvPr>
            <p:ph type="title"/>
          </p:nvPr>
        </p:nvSpPr>
        <p:spPr>
          <a:xfrm>
            <a:off x="0" y="2492896"/>
            <a:ext cx="9144000" cy="4365104"/>
          </a:xfrm>
        </p:spPr>
        <p:txBody>
          <a:bodyPr>
            <a:normAutofit fontScale="90000"/>
          </a:bodyPr>
          <a:lstStyle/>
          <a:p>
            <a:r>
              <a:rPr lang="ru-RU" sz="2400" b="1" dirty="0" err="1" smtClean="0">
                <a:solidFill>
                  <a:srgbClr val="FFC000"/>
                </a:solidFill>
              </a:rPr>
              <a:t>Після</a:t>
            </a:r>
            <a:r>
              <a:rPr lang="ru-RU" sz="2400" b="1" dirty="0" smtClean="0">
                <a:solidFill>
                  <a:srgbClr val="FFC000"/>
                </a:solidFill>
              </a:rPr>
              <a:t> </a:t>
            </a:r>
            <a:r>
              <a:rPr lang="ru-RU" sz="2400" b="1" dirty="0" err="1" smtClean="0">
                <a:solidFill>
                  <a:srgbClr val="FFC000"/>
                </a:solidFill>
              </a:rPr>
              <a:t>розстрілу</a:t>
            </a:r>
            <a:r>
              <a:rPr lang="ru-RU" sz="2400" b="1" dirty="0" smtClean="0">
                <a:solidFill>
                  <a:srgbClr val="FFC000"/>
                </a:solidFill>
              </a:rPr>
              <a:t> </a:t>
            </a:r>
            <a:r>
              <a:rPr lang="ru-RU" sz="2400" b="1" dirty="0" err="1" smtClean="0">
                <a:solidFill>
                  <a:srgbClr val="FFC000"/>
                </a:solidFill>
              </a:rPr>
              <a:t>місцевим</a:t>
            </a:r>
            <a:r>
              <a:rPr lang="ru-RU" sz="2400" b="1" dirty="0" smtClean="0">
                <a:solidFill>
                  <a:srgbClr val="FFC000"/>
                </a:solidFill>
              </a:rPr>
              <a:t> жителям </a:t>
            </a:r>
            <a:r>
              <a:rPr lang="ru-RU" sz="2400" b="1" dirty="0" err="1" smtClean="0">
                <a:solidFill>
                  <a:srgbClr val="FFC000"/>
                </a:solidFill>
              </a:rPr>
              <a:t>деякий</a:t>
            </a:r>
            <a:r>
              <a:rPr lang="ru-RU" sz="2400" b="1" dirty="0" smtClean="0">
                <a:solidFill>
                  <a:srgbClr val="FFC000"/>
                </a:solidFill>
              </a:rPr>
              <a:t> час </a:t>
            </a:r>
            <a:r>
              <a:rPr lang="ru-RU" sz="2400" b="1" dirty="0" err="1" smtClean="0">
                <a:solidFill>
                  <a:srgbClr val="FFC000"/>
                </a:solidFill>
              </a:rPr>
              <a:t>забороняли</a:t>
            </a:r>
            <a:r>
              <a:rPr lang="ru-RU" sz="2400" b="1" dirty="0" smtClean="0">
                <a:solidFill>
                  <a:srgbClr val="FFC000"/>
                </a:solidFill>
              </a:rPr>
              <a:t> </a:t>
            </a:r>
            <a:r>
              <a:rPr lang="ru-RU" sz="2400" b="1" dirty="0" err="1" smtClean="0">
                <a:solidFill>
                  <a:srgbClr val="FFC000"/>
                </a:solidFill>
              </a:rPr>
              <a:t>ховати</a:t>
            </a:r>
            <a:r>
              <a:rPr lang="ru-RU" sz="2400" b="1" dirty="0" smtClean="0">
                <a:solidFill>
                  <a:srgbClr val="FFC000"/>
                </a:solidFill>
              </a:rPr>
              <a:t> </a:t>
            </a:r>
            <a:r>
              <a:rPr lang="ru-RU" sz="2400" b="1" dirty="0" err="1" smtClean="0">
                <a:solidFill>
                  <a:srgbClr val="FFC000"/>
                </a:solidFill>
              </a:rPr>
              <a:t>тіла</a:t>
            </a:r>
            <a:r>
              <a:rPr lang="ru-RU" sz="2400" b="1" dirty="0" smtClean="0">
                <a:solidFill>
                  <a:srgbClr val="FFC000"/>
                </a:solidFill>
              </a:rPr>
              <a:t> </a:t>
            </a:r>
            <a:r>
              <a:rPr lang="ru-RU" sz="2400" b="1" dirty="0" err="1" smtClean="0">
                <a:solidFill>
                  <a:srgbClr val="FFC000"/>
                </a:solidFill>
              </a:rPr>
              <a:t>померлих</a:t>
            </a:r>
            <a:r>
              <a:rPr lang="ru-RU" sz="2400" b="1" dirty="0" smtClean="0">
                <a:solidFill>
                  <a:srgbClr val="FFC000"/>
                </a:solidFill>
              </a:rPr>
              <a:t>.</a:t>
            </a:r>
            <a:r>
              <a:rPr lang="ru-RU" sz="2400" b="1" dirty="0" smtClean="0">
                <a:solidFill>
                  <a:srgbClr val="FFC000"/>
                </a:solidFill>
              </a:rPr>
              <a:t/>
            </a:r>
            <a:br>
              <a:rPr lang="ru-RU" sz="2400" b="1" dirty="0" smtClean="0">
                <a:solidFill>
                  <a:srgbClr val="FFC000"/>
                </a:solidFill>
              </a:rPr>
            </a:br>
            <a:r>
              <a:rPr lang="ru-RU" sz="2400" b="1" dirty="0" err="1" smtClean="0">
                <a:solidFill>
                  <a:srgbClr val="FFC000"/>
                </a:solidFill>
              </a:rPr>
              <a:t>Існує</a:t>
            </a:r>
            <a:r>
              <a:rPr lang="ru-RU" sz="2400" b="1" dirty="0" smtClean="0">
                <a:solidFill>
                  <a:srgbClr val="FFC000"/>
                </a:solidFill>
              </a:rPr>
              <a:t> </a:t>
            </a:r>
            <a:r>
              <a:rPr lang="ru-RU" sz="2400" b="1" dirty="0" err="1" smtClean="0">
                <a:solidFill>
                  <a:srgbClr val="FFC000"/>
                </a:solidFill>
              </a:rPr>
              <a:t>декілька</a:t>
            </a:r>
            <a:r>
              <a:rPr lang="ru-RU" sz="2400" b="1" dirty="0" smtClean="0">
                <a:solidFill>
                  <a:srgbClr val="FFC000"/>
                </a:solidFill>
              </a:rPr>
              <a:t> </a:t>
            </a:r>
            <a:r>
              <a:rPr lang="ru-RU" sz="2400" b="1" dirty="0" err="1" smtClean="0">
                <a:solidFill>
                  <a:srgbClr val="FFC000"/>
                </a:solidFill>
              </a:rPr>
              <a:t>версій</a:t>
            </a:r>
            <a:r>
              <a:rPr lang="ru-RU" sz="2400" b="1" dirty="0" smtClean="0">
                <a:solidFill>
                  <a:srgbClr val="FFC000"/>
                </a:solidFill>
              </a:rPr>
              <a:t>, </a:t>
            </a:r>
            <a:r>
              <a:rPr lang="ru-RU" sz="2400" b="1" dirty="0" err="1" smtClean="0">
                <a:solidFill>
                  <a:srgbClr val="FFC000"/>
                </a:solidFill>
              </a:rPr>
              <a:t>чому</a:t>
            </a:r>
            <a:r>
              <a:rPr lang="ru-RU" sz="2400" b="1" dirty="0" smtClean="0">
                <a:solidFill>
                  <a:srgbClr val="FFC000"/>
                </a:solidFill>
              </a:rPr>
              <a:t> </a:t>
            </a:r>
            <a:r>
              <a:rPr lang="ru-RU" sz="2400" b="1" dirty="0" err="1" smtClean="0">
                <a:solidFill>
                  <a:srgbClr val="FFC000"/>
                </a:solidFill>
              </a:rPr>
              <a:t>сталися</a:t>
            </a:r>
            <a:r>
              <a:rPr lang="ru-RU" sz="2400" b="1" dirty="0" smtClean="0">
                <a:solidFill>
                  <a:srgbClr val="FFC000"/>
                </a:solidFill>
              </a:rPr>
              <a:t> </a:t>
            </a:r>
            <a:r>
              <a:rPr lang="ru-RU" sz="2400" b="1" dirty="0" err="1" smtClean="0">
                <a:solidFill>
                  <a:srgbClr val="FFC000"/>
                </a:solidFill>
              </a:rPr>
              <a:t>трагічні</a:t>
            </a:r>
            <a:r>
              <a:rPr lang="ru-RU" sz="2400" b="1" dirty="0" smtClean="0">
                <a:solidFill>
                  <a:srgbClr val="FFC000"/>
                </a:solidFill>
              </a:rPr>
              <a:t> </a:t>
            </a:r>
            <a:r>
              <a:rPr lang="ru-RU" sz="2400" b="1" dirty="0" err="1" smtClean="0">
                <a:solidFill>
                  <a:srgbClr val="FFC000"/>
                </a:solidFill>
              </a:rPr>
              <a:t>події</a:t>
            </a:r>
            <a:r>
              <a:rPr lang="ru-RU" sz="2400" b="1" dirty="0" smtClean="0">
                <a:solidFill>
                  <a:srgbClr val="FFC000"/>
                </a:solidFill>
              </a:rPr>
              <a:t> </a:t>
            </a:r>
            <a:r>
              <a:rPr lang="ru-RU" sz="2400" b="1" dirty="0" err="1" smtClean="0">
                <a:solidFill>
                  <a:srgbClr val="FFC000"/>
                </a:solidFill>
              </a:rPr>
              <a:t>під</a:t>
            </a:r>
            <a:r>
              <a:rPr lang="ru-RU" sz="2400" b="1" dirty="0" smtClean="0">
                <a:solidFill>
                  <a:srgbClr val="FFC000"/>
                </a:solidFill>
              </a:rPr>
              <a:t> </a:t>
            </a:r>
            <a:r>
              <a:rPr lang="ru-RU" sz="2400" b="1" dirty="0" err="1" smtClean="0">
                <a:solidFill>
                  <a:srgbClr val="FFC000"/>
                </a:solidFill>
              </a:rPr>
              <a:t>Крутами</a:t>
            </a:r>
            <a:r>
              <a:rPr lang="ru-RU" sz="2400" b="1" dirty="0" smtClean="0">
                <a:solidFill>
                  <a:srgbClr val="FFC000"/>
                </a:solidFill>
              </a:rPr>
              <a:t>. У </a:t>
            </a:r>
            <a:r>
              <a:rPr lang="ru-RU" sz="2400" b="1" dirty="0" err="1" smtClean="0">
                <a:solidFill>
                  <a:srgbClr val="FFC000"/>
                </a:solidFill>
              </a:rPr>
              <a:t>загибелі</a:t>
            </a:r>
            <a:r>
              <a:rPr lang="ru-RU" sz="2400" b="1" dirty="0" smtClean="0">
                <a:solidFill>
                  <a:srgbClr val="FFC000"/>
                </a:solidFill>
              </a:rPr>
              <a:t> </a:t>
            </a:r>
            <a:r>
              <a:rPr lang="ru-RU" sz="2400" b="1" dirty="0" err="1" smtClean="0">
                <a:solidFill>
                  <a:srgbClr val="FFC000"/>
                </a:solidFill>
              </a:rPr>
              <a:t>студентів</a:t>
            </a:r>
            <a:r>
              <a:rPr lang="ru-RU" sz="2400" b="1" dirty="0" smtClean="0">
                <a:solidFill>
                  <a:srgbClr val="FFC000"/>
                </a:solidFill>
              </a:rPr>
              <a:t> </a:t>
            </a:r>
            <a:r>
              <a:rPr lang="ru-RU" sz="2400" b="1" dirty="0" err="1" smtClean="0">
                <a:solidFill>
                  <a:srgbClr val="FFC000"/>
                </a:solidFill>
              </a:rPr>
              <a:t>звинувачували</a:t>
            </a:r>
            <a:r>
              <a:rPr lang="ru-RU" sz="2400" b="1" dirty="0" smtClean="0">
                <a:solidFill>
                  <a:srgbClr val="FFC000"/>
                </a:solidFill>
              </a:rPr>
              <a:t> </a:t>
            </a:r>
            <a:r>
              <a:rPr lang="ru-RU" sz="2400" b="1" dirty="0" err="1" smtClean="0">
                <a:solidFill>
                  <a:srgbClr val="FFC000"/>
                </a:solidFill>
              </a:rPr>
              <a:t>керівництво</a:t>
            </a:r>
            <a:r>
              <a:rPr lang="ru-RU" sz="2400" b="1" dirty="0" smtClean="0">
                <a:solidFill>
                  <a:srgbClr val="FFC000"/>
                </a:solidFill>
              </a:rPr>
              <a:t> </a:t>
            </a:r>
            <a:r>
              <a:rPr lang="ru-RU" sz="2400" b="1" dirty="0" err="1" smtClean="0">
                <a:solidFill>
                  <a:srgbClr val="FFC000"/>
                </a:solidFill>
              </a:rPr>
              <a:t>українських</a:t>
            </a:r>
            <a:r>
              <a:rPr lang="ru-RU" sz="2400" b="1" dirty="0" smtClean="0">
                <a:solidFill>
                  <a:srgbClr val="FFC000"/>
                </a:solidFill>
              </a:rPr>
              <a:t> </a:t>
            </a:r>
            <a:r>
              <a:rPr lang="ru-RU" sz="2400" b="1" dirty="0" err="1" smtClean="0">
                <a:solidFill>
                  <a:srgbClr val="FFC000"/>
                </a:solidFill>
              </a:rPr>
              <a:t>збройних</a:t>
            </a:r>
            <a:r>
              <a:rPr lang="ru-RU" sz="2400" b="1" dirty="0" smtClean="0">
                <a:solidFill>
                  <a:srgbClr val="FFC000"/>
                </a:solidFill>
              </a:rPr>
              <a:t> сил, яке кинуло </a:t>
            </a:r>
            <a:r>
              <a:rPr lang="ru-RU" sz="2400" b="1" dirty="0" err="1" smtClean="0">
                <a:solidFill>
                  <a:srgbClr val="FFC000"/>
                </a:solidFill>
              </a:rPr>
              <a:t>їх</a:t>
            </a:r>
            <a:r>
              <a:rPr lang="ru-RU" sz="2400" b="1" dirty="0" smtClean="0">
                <a:solidFill>
                  <a:srgbClr val="FFC000"/>
                </a:solidFill>
              </a:rPr>
              <a:t> </a:t>
            </a:r>
            <a:r>
              <a:rPr lang="ru-RU" sz="2400" b="1" dirty="0" err="1" smtClean="0">
                <a:solidFill>
                  <a:srgbClr val="FFC000"/>
                </a:solidFill>
              </a:rPr>
              <a:t>напризволяще</a:t>
            </a:r>
            <a:r>
              <a:rPr lang="ru-RU" sz="2400" b="1" dirty="0" smtClean="0">
                <a:solidFill>
                  <a:srgbClr val="FFC000"/>
                </a:solidFill>
              </a:rPr>
              <a:t> перед </a:t>
            </a:r>
            <a:r>
              <a:rPr lang="ru-RU" sz="2400" b="1" dirty="0" err="1" smtClean="0">
                <a:solidFill>
                  <a:srgbClr val="FFC000"/>
                </a:solidFill>
              </a:rPr>
              <a:t>загрозою</a:t>
            </a:r>
            <a:r>
              <a:rPr lang="ru-RU" sz="2400" b="1" dirty="0" smtClean="0">
                <a:solidFill>
                  <a:srgbClr val="FFC000"/>
                </a:solidFill>
              </a:rPr>
              <a:t> сильного </a:t>
            </a:r>
            <a:r>
              <a:rPr lang="ru-RU" sz="2400" b="1" dirty="0" err="1" smtClean="0">
                <a:solidFill>
                  <a:srgbClr val="FFC000"/>
                </a:solidFill>
              </a:rPr>
              <a:t>і</a:t>
            </a:r>
            <a:r>
              <a:rPr lang="ru-RU" sz="2400" b="1" dirty="0" smtClean="0">
                <a:solidFill>
                  <a:srgbClr val="FFC000"/>
                </a:solidFill>
              </a:rPr>
              <a:t> </a:t>
            </a:r>
            <a:r>
              <a:rPr lang="ru-RU" sz="2400" b="1" dirty="0" err="1" smtClean="0">
                <a:solidFill>
                  <a:srgbClr val="FFC000"/>
                </a:solidFill>
              </a:rPr>
              <a:t>небезпечного</a:t>
            </a:r>
            <a:r>
              <a:rPr lang="ru-RU" sz="2400" b="1" dirty="0" smtClean="0">
                <a:solidFill>
                  <a:srgbClr val="FFC000"/>
                </a:solidFill>
              </a:rPr>
              <a:t> ворога. </a:t>
            </a:r>
            <a:r>
              <a:rPr lang="ru-RU" sz="2400" b="1" dirty="0" err="1" smtClean="0">
                <a:solidFill>
                  <a:srgbClr val="FFC000"/>
                </a:solidFill>
              </a:rPr>
              <a:t>Останні</a:t>
            </a:r>
            <a:r>
              <a:rPr lang="ru-RU" sz="2400" b="1" dirty="0" smtClean="0">
                <a:solidFill>
                  <a:srgbClr val="FFC000"/>
                </a:solidFill>
              </a:rPr>
              <a:t> </a:t>
            </a:r>
            <a:r>
              <a:rPr lang="ru-RU" sz="2400" b="1" dirty="0" err="1" smtClean="0">
                <a:solidFill>
                  <a:srgbClr val="FFC000"/>
                </a:solidFill>
              </a:rPr>
              <a:t>розвідки</a:t>
            </a:r>
            <a:r>
              <a:rPr lang="ru-RU" sz="2400" b="1" baseline="30000" dirty="0" smtClean="0">
                <a:solidFill>
                  <a:srgbClr val="FFC000"/>
                </a:solidFill>
                <a:hlinkClick r:id="rId3" tooltip="Вікіпедія:Посилання на джерела"/>
              </a:rPr>
              <a:t>[</a:t>
            </a:r>
            <a:r>
              <a:rPr lang="ru-RU" sz="2400" b="1" i="1" baseline="30000" dirty="0" err="1" smtClean="0">
                <a:solidFill>
                  <a:srgbClr val="FFC000"/>
                </a:solidFill>
                <a:hlinkClick r:id="rId3" tooltip="Вікіпедія:Посилання на джерела"/>
              </a:rPr>
              <a:t>джерело</a:t>
            </a:r>
            <a:r>
              <a:rPr lang="ru-RU" sz="2400" b="1" i="1" baseline="30000" dirty="0" smtClean="0">
                <a:solidFill>
                  <a:srgbClr val="FFC000"/>
                </a:solidFill>
                <a:hlinkClick r:id="rId3" tooltip="Вікіпедія:Посилання на джерела"/>
              </a:rPr>
              <a:t> не </a:t>
            </a:r>
            <a:r>
              <a:rPr lang="ru-RU" sz="2400" b="1" i="1" baseline="30000" dirty="0" err="1" smtClean="0">
                <a:solidFill>
                  <a:srgbClr val="FFC000"/>
                </a:solidFill>
                <a:hlinkClick r:id="rId3" tooltip="Вікіпедія:Посилання на джерела"/>
              </a:rPr>
              <a:t>вказано</a:t>
            </a:r>
            <a:r>
              <a:rPr lang="ru-RU" sz="2400" b="1" i="1" baseline="30000" dirty="0" smtClean="0">
                <a:solidFill>
                  <a:srgbClr val="FFC000"/>
                </a:solidFill>
                <a:hlinkClick r:id="rId3" tooltip="Вікіпедія:Посилання на джерела"/>
              </a:rPr>
              <a:t> 291 день</a:t>
            </a:r>
            <a:r>
              <a:rPr lang="ru-RU" sz="2400" b="1" baseline="30000" dirty="0" smtClean="0">
                <a:solidFill>
                  <a:srgbClr val="FFC000"/>
                </a:solidFill>
                <a:hlinkClick r:id="rId3" tooltip="Вікіпедія:Посилання на джерела"/>
              </a:rPr>
              <a:t>]</a:t>
            </a:r>
            <a:r>
              <a:rPr lang="ru-RU" sz="2400" b="1" dirty="0" smtClean="0">
                <a:solidFill>
                  <a:srgbClr val="FFC000"/>
                </a:solidFill>
              </a:rPr>
              <a:t> </a:t>
            </a:r>
            <a:r>
              <a:rPr lang="ru-RU" sz="2400" b="1" dirty="0" err="1" smtClean="0">
                <a:solidFill>
                  <a:srgbClr val="FFC000"/>
                </a:solidFill>
              </a:rPr>
              <a:t>доводять</a:t>
            </a:r>
            <a:r>
              <a:rPr lang="ru-RU" sz="2400" b="1" dirty="0" smtClean="0">
                <a:solidFill>
                  <a:srgbClr val="FFC000"/>
                </a:solidFill>
              </a:rPr>
              <a:t>, </a:t>
            </a:r>
            <a:r>
              <a:rPr lang="ru-RU" sz="2400" b="1" dirty="0" err="1" smtClean="0">
                <a:solidFill>
                  <a:srgbClr val="FFC000"/>
                </a:solidFill>
              </a:rPr>
              <a:t>що</a:t>
            </a:r>
            <a:r>
              <a:rPr lang="ru-RU" sz="2400" b="1" dirty="0" smtClean="0">
                <a:solidFill>
                  <a:srgbClr val="FFC000"/>
                </a:solidFill>
              </a:rPr>
              <a:t> </a:t>
            </a:r>
            <a:r>
              <a:rPr lang="ru-RU" sz="2400" b="1" dirty="0" err="1" smtClean="0">
                <a:solidFill>
                  <a:srgbClr val="FFC000"/>
                </a:solidFill>
              </a:rPr>
              <a:t>командування</a:t>
            </a:r>
            <a:r>
              <a:rPr lang="ru-RU" sz="2400" b="1" dirty="0" smtClean="0">
                <a:solidFill>
                  <a:srgbClr val="FFC000"/>
                </a:solidFill>
              </a:rPr>
              <a:t> </a:t>
            </a:r>
            <a:r>
              <a:rPr lang="ru-RU" sz="2400" b="1" dirty="0" err="1" smtClean="0">
                <a:solidFill>
                  <a:srgbClr val="FFC000"/>
                </a:solidFill>
              </a:rPr>
              <a:t>армії</a:t>
            </a:r>
            <a:r>
              <a:rPr lang="ru-RU" sz="2400" b="1" dirty="0" smtClean="0">
                <a:solidFill>
                  <a:srgbClr val="FFC000"/>
                </a:solidFill>
              </a:rPr>
              <a:t> </a:t>
            </a:r>
            <a:r>
              <a:rPr lang="ru-RU" sz="2400" b="1" dirty="0" smtClean="0">
                <a:solidFill>
                  <a:srgbClr val="FFC000"/>
                </a:solidFill>
                <a:hlinkClick r:id="rId4" tooltip="УНР"/>
              </a:rPr>
              <a:t>УНР</a:t>
            </a:r>
            <a:r>
              <a:rPr lang="ru-RU" sz="2400" b="1" dirty="0" smtClean="0">
                <a:solidFill>
                  <a:srgbClr val="FFC000"/>
                </a:solidFill>
              </a:rPr>
              <a:t> </a:t>
            </a:r>
            <a:r>
              <a:rPr lang="ru-RU" sz="2400" b="1" dirty="0" err="1" smtClean="0">
                <a:solidFill>
                  <a:srgbClr val="FFC000"/>
                </a:solidFill>
              </a:rPr>
              <a:t>розуміло</a:t>
            </a:r>
            <a:r>
              <a:rPr lang="ru-RU" sz="2400" b="1" dirty="0" smtClean="0">
                <a:solidFill>
                  <a:srgbClr val="FFC000"/>
                </a:solidFill>
              </a:rPr>
              <a:t> </a:t>
            </a:r>
            <a:r>
              <a:rPr lang="ru-RU" sz="2400" b="1" dirty="0" err="1" smtClean="0">
                <a:solidFill>
                  <a:srgbClr val="FFC000"/>
                </a:solidFill>
              </a:rPr>
              <a:t>стратегічну</a:t>
            </a:r>
            <a:r>
              <a:rPr lang="ru-RU" sz="2400" b="1" dirty="0" smtClean="0">
                <a:solidFill>
                  <a:srgbClr val="FFC000"/>
                </a:solidFill>
              </a:rPr>
              <a:t> </a:t>
            </a:r>
            <a:r>
              <a:rPr lang="ru-RU" sz="2400" b="1" dirty="0" err="1" smtClean="0">
                <a:solidFill>
                  <a:srgbClr val="FFC000"/>
                </a:solidFill>
              </a:rPr>
              <a:t>важливість</a:t>
            </a:r>
            <a:r>
              <a:rPr lang="ru-RU" sz="2400" b="1" dirty="0" smtClean="0">
                <a:solidFill>
                  <a:srgbClr val="FFC000"/>
                </a:solidFill>
              </a:rPr>
              <a:t> оборони </a:t>
            </a:r>
            <a:r>
              <a:rPr lang="ru-RU" sz="2400" b="1" dirty="0" err="1" smtClean="0">
                <a:solidFill>
                  <a:srgbClr val="FFC000"/>
                </a:solidFill>
              </a:rPr>
              <a:t>бахмацького</a:t>
            </a:r>
            <a:r>
              <a:rPr lang="ru-RU" sz="2400" b="1" dirty="0" smtClean="0">
                <a:solidFill>
                  <a:srgbClr val="FFC000"/>
                </a:solidFill>
              </a:rPr>
              <a:t> </a:t>
            </a:r>
            <a:r>
              <a:rPr lang="ru-RU" sz="2400" b="1" dirty="0" err="1" smtClean="0">
                <a:solidFill>
                  <a:srgbClr val="FFC000"/>
                </a:solidFill>
              </a:rPr>
              <a:t>напряму</a:t>
            </a:r>
            <a:r>
              <a:rPr lang="ru-RU" sz="2400" b="1" dirty="0" smtClean="0">
                <a:solidFill>
                  <a:srgbClr val="FFC000"/>
                </a:solidFill>
              </a:rPr>
              <a:t>. </a:t>
            </a:r>
            <a:r>
              <a:rPr lang="ru-RU" sz="2400" b="1" dirty="0" err="1" smtClean="0">
                <a:solidFill>
                  <a:srgbClr val="FFC000"/>
                </a:solidFill>
              </a:rPr>
              <a:t>Туди</a:t>
            </a:r>
            <a:r>
              <a:rPr lang="ru-RU" sz="2400" b="1" dirty="0" smtClean="0">
                <a:solidFill>
                  <a:srgbClr val="FFC000"/>
                </a:solidFill>
              </a:rPr>
              <a:t> </a:t>
            </a:r>
            <a:r>
              <a:rPr lang="ru-RU" sz="2400" b="1" dirty="0" err="1" smtClean="0">
                <a:solidFill>
                  <a:srgbClr val="FFC000"/>
                </a:solidFill>
              </a:rPr>
              <a:t>передбачалося</a:t>
            </a:r>
            <a:r>
              <a:rPr lang="ru-RU" sz="2400" b="1" dirty="0" smtClean="0">
                <a:solidFill>
                  <a:srgbClr val="FFC000"/>
                </a:solidFill>
              </a:rPr>
              <a:t> </a:t>
            </a:r>
            <a:r>
              <a:rPr lang="ru-RU" sz="2400" b="1" dirty="0" err="1" smtClean="0">
                <a:solidFill>
                  <a:srgbClr val="FFC000"/>
                </a:solidFill>
              </a:rPr>
              <a:t>відправити</a:t>
            </a:r>
            <a:r>
              <a:rPr lang="ru-RU" sz="2400" b="1" dirty="0" smtClean="0">
                <a:solidFill>
                  <a:srgbClr val="FFC000"/>
                </a:solidFill>
              </a:rPr>
              <a:t> </a:t>
            </a:r>
            <a:r>
              <a:rPr lang="ru-RU" sz="2400" b="1" dirty="0" err="1" smtClean="0">
                <a:solidFill>
                  <a:srgbClr val="FFC000"/>
                </a:solidFill>
              </a:rPr>
              <a:t>частину</a:t>
            </a:r>
            <a:r>
              <a:rPr lang="ru-RU" sz="2400" b="1" dirty="0" smtClean="0">
                <a:solidFill>
                  <a:srgbClr val="FFC000"/>
                </a:solidFill>
              </a:rPr>
              <a:t> </a:t>
            </a:r>
            <a:r>
              <a:rPr lang="ru-RU" sz="2400" b="1" dirty="0" err="1" smtClean="0">
                <a:solidFill>
                  <a:srgbClr val="FFC000"/>
                </a:solidFill>
                <a:hlinkClick r:id="rId5" tooltip="Гайдамацький Кіш Слобідської України"/>
              </a:rPr>
              <a:t>Гайдамацього</a:t>
            </a:r>
            <a:r>
              <a:rPr lang="ru-RU" sz="2400" b="1" dirty="0" smtClean="0">
                <a:solidFill>
                  <a:srgbClr val="FFC000"/>
                </a:solidFill>
                <a:hlinkClick r:id="rId5" tooltip="Гайдамацький Кіш Слобідської України"/>
              </a:rPr>
              <a:t> кошу </a:t>
            </a:r>
            <a:r>
              <a:rPr lang="ru-RU" sz="2400" b="1" dirty="0" err="1" smtClean="0">
                <a:solidFill>
                  <a:srgbClr val="FFC000"/>
                </a:solidFill>
                <a:hlinkClick r:id="rId5" tooltip="Гайдамацький Кіш Слобідської України"/>
              </a:rPr>
              <a:t>Слобідської</a:t>
            </a:r>
            <a:r>
              <a:rPr lang="ru-RU" sz="2400" b="1" dirty="0" smtClean="0">
                <a:solidFill>
                  <a:srgbClr val="FFC000"/>
                </a:solidFill>
                <a:hlinkClick r:id="rId5" tooltip="Гайдамацький Кіш Слобідської України"/>
              </a:rPr>
              <a:t> </a:t>
            </a:r>
            <a:r>
              <a:rPr lang="ru-RU" sz="2400" b="1" dirty="0" err="1" smtClean="0">
                <a:solidFill>
                  <a:srgbClr val="FFC000"/>
                </a:solidFill>
                <a:hlinkClick r:id="rId5" tooltip="Гайдамацький Кіш Слобідської України"/>
              </a:rPr>
              <a:t>України</a:t>
            </a:r>
            <a:r>
              <a:rPr lang="ru-RU" sz="2400" b="1" dirty="0" smtClean="0">
                <a:solidFill>
                  <a:srgbClr val="FFC000"/>
                </a:solidFill>
              </a:rPr>
              <a:t> на </a:t>
            </a:r>
            <a:r>
              <a:rPr lang="ru-RU" sz="2400" b="1" dirty="0" err="1" smtClean="0">
                <a:solidFill>
                  <a:srgbClr val="FFC000"/>
                </a:solidFill>
              </a:rPr>
              <a:t>чолі</a:t>
            </a:r>
            <a:r>
              <a:rPr lang="ru-RU" sz="2400" b="1" dirty="0" smtClean="0">
                <a:solidFill>
                  <a:srgbClr val="FFC000"/>
                </a:solidFill>
              </a:rPr>
              <a:t> </a:t>
            </a:r>
            <a:r>
              <a:rPr lang="ru-RU" sz="2400" b="1" dirty="0" err="1" smtClean="0">
                <a:solidFill>
                  <a:srgbClr val="FFC000"/>
                </a:solidFill>
              </a:rPr>
              <a:t>з</a:t>
            </a:r>
            <a:r>
              <a:rPr lang="ru-RU" sz="2400" b="1" dirty="0" smtClean="0">
                <a:solidFill>
                  <a:srgbClr val="FFC000"/>
                </a:solidFill>
              </a:rPr>
              <a:t> </a:t>
            </a:r>
            <a:r>
              <a:rPr lang="ru-RU" sz="2400" b="1" dirty="0" err="1" smtClean="0">
                <a:solidFill>
                  <a:srgbClr val="FFC000"/>
                </a:solidFill>
              </a:rPr>
              <a:t>Симоном</a:t>
            </a:r>
            <a:r>
              <a:rPr lang="ru-RU" sz="2400" b="1" dirty="0" smtClean="0">
                <a:solidFill>
                  <a:srgbClr val="FFC000"/>
                </a:solidFill>
              </a:rPr>
              <a:t> Петлюрою, </a:t>
            </a:r>
            <a:r>
              <a:rPr lang="ru-RU" sz="2400" b="1" dirty="0" err="1" smtClean="0">
                <a:solidFill>
                  <a:srgbClr val="FFC000"/>
                </a:solidFill>
              </a:rPr>
              <a:t>але</a:t>
            </a:r>
            <a:r>
              <a:rPr lang="ru-RU" sz="2400" b="1" dirty="0" smtClean="0">
                <a:solidFill>
                  <a:srgbClr val="FFC000"/>
                </a:solidFill>
              </a:rPr>
              <a:t> </a:t>
            </a:r>
            <a:r>
              <a:rPr lang="ru-RU" sz="2400" b="1" dirty="0" err="1" smtClean="0">
                <a:solidFill>
                  <a:srgbClr val="FFC000"/>
                </a:solidFill>
              </a:rPr>
              <a:t>ці</a:t>
            </a:r>
            <a:r>
              <a:rPr lang="ru-RU" sz="2400" b="1" dirty="0" smtClean="0">
                <a:solidFill>
                  <a:srgbClr val="FFC000"/>
                </a:solidFill>
              </a:rPr>
              <a:t> </a:t>
            </a:r>
            <a:r>
              <a:rPr lang="ru-RU" sz="2400" b="1" dirty="0" err="1" smtClean="0">
                <a:solidFill>
                  <a:srgbClr val="FFC000"/>
                </a:solidFill>
              </a:rPr>
              <a:t>плани</a:t>
            </a:r>
            <a:r>
              <a:rPr lang="ru-RU" sz="2400" b="1" dirty="0" smtClean="0">
                <a:solidFill>
                  <a:srgbClr val="FFC000"/>
                </a:solidFill>
              </a:rPr>
              <a:t> </a:t>
            </a:r>
            <a:r>
              <a:rPr lang="ru-RU" sz="2400" b="1" dirty="0" err="1" smtClean="0">
                <a:solidFill>
                  <a:srgbClr val="FFC000"/>
                </a:solidFill>
              </a:rPr>
              <a:t>зазнали</a:t>
            </a:r>
            <a:r>
              <a:rPr lang="ru-RU" sz="2400" b="1" dirty="0" smtClean="0">
                <a:solidFill>
                  <a:srgbClr val="FFC000"/>
                </a:solidFill>
              </a:rPr>
              <a:t> краху </a:t>
            </a:r>
            <a:r>
              <a:rPr lang="ru-RU" sz="2400" b="1" dirty="0" err="1" smtClean="0">
                <a:solidFill>
                  <a:srgbClr val="FFC000"/>
                </a:solidFill>
              </a:rPr>
              <a:t>через</a:t>
            </a:r>
            <a:r>
              <a:rPr lang="ru-RU" sz="2400" b="1" dirty="0" err="1" smtClean="0">
                <a:solidFill>
                  <a:srgbClr val="FFC000"/>
                </a:solidFill>
                <a:hlinkClick r:id="rId6" tooltip="Січневе повстання 1918"/>
              </a:rPr>
              <a:t>січневі</a:t>
            </a:r>
            <a:r>
              <a:rPr lang="ru-RU" sz="2400" b="1" dirty="0" smtClean="0">
                <a:solidFill>
                  <a:srgbClr val="FFC000"/>
                </a:solidFill>
                <a:hlinkClick r:id="rId6" tooltip="Січневе повстання 1918"/>
              </a:rPr>
              <a:t> </a:t>
            </a:r>
            <a:r>
              <a:rPr lang="ru-RU" sz="2400" b="1" dirty="0" err="1" smtClean="0">
                <a:solidFill>
                  <a:srgbClr val="FFC000"/>
                </a:solidFill>
                <a:hlinkClick r:id="rId6" tooltip="Січневе повстання 1918"/>
              </a:rPr>
              <a:t>події</a:t>
            </a:r>
            <a:r>
              <a:rPr lang="ru-RU" sz="2400" b="1" dirty="0" smtClean="0">
                <a:solidFill>
                  <a:srgbClr val="FFC000"/>
                </a:solidFill>
                <a:hlinkClick r:id="rId6" tooltip="Січневе повстання 1918"/>
              </a:rPr>
              <a:t> у </a:t>
            </a:r>
            <a:r>
              <a:rPr lang="ru-RU" sz="2400" b="1" dirty="0" err="1" smtClean="0">
                <a:solidFill>
                  <a:srgbClr val="FFC000"/>
                </a:solidFill>
                <a:hlinkClick r:id="rId6" tooltip="Січневе повстання 1918"/>
              </a:rPr>
              <a:t>Києві</a:t>
            </a:r>
            <a:r>
              <a:rPr lang="ru-RU" sz="2400" b="1" dirty="0" smtClean="0">
                <a:solidFill>
                  <a:srgbClr val="FFC000"/>
                </a:solidFill>
              </a:rPr>
              <a:t>.</a:t>
            </a:r>
            <a:r>
              <a:rPr lang="ru-RU" sz="2400" dirty="0" smtClean="0">
                <a:solidFill>
                  <a:srgbClr val="FF0000"/>
                </a:solidFill>
              </a:rPr>
              <a:t/>
            </a:r>
            <a:br>
              <a:rPr lang="ru-RU" sz="2400" dirty="0" smtClean="0">
                <a:solidFill>
                  <a:srgbClr val="FF0000"/>
                </a:solidFill>
              </a:rPr>
            </a:br>
            <a:endParaRPr lang="ru-RU"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76672"/>
            <a:ext cx="8435280" cy="940966"/>
          </a:xfrm>
        </p:spPr>
        <p:txBody>
          <a:bodyPr>
            <a:normAutofit fontScale="90000"/>
          </a:bodyPr>
          <a:lstStyle/>
          <a:p>
            <a:r>
              <a:rPr lang="ru-RU" sz="6700" dirty="0" err="1" smtClean="0">
                <a:latin typeface="Segoe Script" pitchFamily="34" charset="0"/>
              </a:rPr>
              <a:t>Вшанування</a:t>
            </a:r>
            <a:r>
              <a:rPr lang="ru-RU" dirty="0" smtClean="0"/>
              <a:t/>
            </a:r>
            <a:br>
              <a:rPr lang="ru-RU" dirty="0" smtClean="0"/>
            </a:br>
            <a:endParaRPr lang="ru-RU" dirty="0"/>
          </a:p>
        </p:txBody>
      </p:sp>
      <p:pic>
        <p:nvPicPr>
          <p:cNvPr id="5" name="Содержимое 4" descr="l_5a93b316.jpg"/>
          <p:cNvPicPr>
            <a:picLocks noGrp="1" noChangeAspect="1"/>
          </p:cNvPicPr>
          <p:nvPr>
            <p:ph sz="half" idx="1"/>
          </p:nvPr>
        </p:nvPicPr>
        <p:blipFill>
          <a:blip r:embed="rId2" cstate="print"/>
          <a:stretch>
            <a:fillRect/>
          </a:stretch>
        </p:blipFill>
        <p:spPr>
          <a:xfrm>
            <a:off x="0" y="1772816"/>
            <a:ext cx="4608512" cy="3456384"/>
          </a:xfrm>
        </p:spPr>
      </p:pic>
      <p:pic>
        <p:nvPicPr>
          <p:cNvPr id="7" name="Содержимое 6" descr="6770312.jpg"/>
          <p:cNvPicPr>
            <a:picLocks noGrp="1" noChangeAspect="1"/>
          </p:cNvPicPr>
          <p:nvPr>
            <p:ph sz="half" idx="2"/>
          </p:nvPr>
        </p:nvPicPr>
        <p:blipFill>
          <a:blip r:embed="rId3" cstate="print"/>
          <a:stretch>
            <a:fillRect/>
          </a:stretch>
        </p:blipFill>
        <p:spPr>
          <a:xfrm>
            <a:off x="4644008" y="1772817"/>
            <a:ext cx="4499992" cy="3888432"/>
          </a:xfrm>
        </p:spPr>
      </p:pic>
      <p:sp>
        <p:nvSpPr>
          <p:cNvPr id="6" name="TextBox 5"/>
          <p:cNvSpPr txBox="1"/>
          <p:nvPr/>
        </p:nvSpPr>
        <p:spPr>
          <a:xfrm>
            <a:off x="0" y="5445224"/>
            <a:ext cx="4499992" cy="830997"/>
          </a:xfrm>
          <a:prstGeom prst="rect">
            <a:avLst/>
          </a:prstGeom>
          <a:noFill/>
        </p:spPr>
        <p:txBody>
          <a:bodyPr wrap="square" rtlCol="0">
            <a:spAutoFit/>
          </a:bodyPr>
          <a:lstStyle/>
          <a:p>
            <a:r>
              <a:rPr lang="ru-RU" sz="2400" b="1" dirty="0" smtClean="0"/>
              <a:t>Могила </a:t>
            </a:r>
            <a:r>
              <a:rPr lang="ru-RU" sz="2400" b="1" dirty="0" err="1" smtClean="0"/>
              <a:t>бійців</a:t>
            </a:r>
            <a:r>
              <a:rPr lang="ru-RU" sz="2400" b="1" dirty="0" smtClean="0"/>
              <a:t> на </a:t>
            </a:r>
            <a:r>
              <a:rPr lang="ru-RU" sz="2400" b="1" dirty="0" err="1" smtClean="0">
                <a:hlinkClick r:id="rId4" tooltip="Лук'янівський цвинтар"/>
              </a:rPr>
              <a:t>Лук'янівському</a:t>
            </a:r>
            <a:r>
              <a:rPr lang="ru-RU" sz="2400" b="1" dirty="0" smtClean="0">
                <a:hlinkClick r:id="rId4" tooltip="Лук'янівський цвинтар"/>
              </a:rPr>
              <a:t> </a:t>
            </a:r>
            <a:r>
              <a:rPr lang="ru-RU" sz="2400" b="1" dirty="0" err="1" smtClean="0">
                <a:hlinkClick r:id="rId4" tooltip="Лук'янівський цвинтар"/>
              </a:rPr>
              <a:t>цвинтарі</a:t>
            </a:r>
            <a:endParaRPr lang="ru-RU" sz="2400" b="1" dirty="0"/>
          </a:p>
        </p:txBody>
      </p:sp>
      <p:sp>
        <p:nvSpPr>
          <p:cNvPr id="8" name="TextBox 7"/>
          <p:cNvSpPr txBox="1"/>
          <p:nvPr/>
        </p:nvSpPr>
        <p:spPr>
          <a:xfrm>
            <a:off x="4716016" y="5733256"/>
            <a:ext cx="4427984" cy="954107"/>
          </a:xfrm>
          <a:prstGeom prst="rect">
            <a:avLst/>
          </a:prstGeom>
          <a:noFill/>
        </p:spPr>
        <p:txBody>
          <a:bodyPr wrap="square" rtlCol="0">
            <a:spAutoFit/>
          </a:bodyPr>
          <a:lstStyle/>
          <a:p>
            <a:r>
              <a:rPr lang="ru-RU" sz="2000" b="1" dirty="0" smtClean="0"/>
              <a:t>Монумент </a:t>
            </a:r>
            <a:r>
              <a:rPr lang="ru-RU" sz="2000" b="1" dirty="0" err="1" smtClean="0"/>
              <a:t>битви</a:t>
            </a:r>
            <a:r>
              <a:rPr lang="ru-RU" sz="2000" b="1" dirty="0" smtClean="0"/>
              <a:t> </a:t>
            </a:r>
            <a:r>
              <a:rPr lang="ru-RU" sz="2000" b="1" dirty="0" err="1" smtClean="0"/>
              <a:t>під</a:t>
            </a:r>
            <a:r>
              <a:rPr lang="ru-RU" sz="2000" b="1" dirty="0" smtClean="0"/>
              <a:t> </a:t>
            </a:r>
            <a:r>
              <a:rPr lang="ru-RU" sz="2000" b="1" dirty="0" err="1" smtClean="0"/>
              <a:t>Крутами</a:t>
            </a:r>
            <a:r>
              <a:rPr lang="ru-RU" sz="2000" b="1" dirty="0" smtClean="0"/>
              <a:t> 1918 р</a:t>
            </a:r>
            <a:r>
              <a:rPr lang="ru-RU" dirty="0" smtClean="0"/>
              <a:t>.</a:t>
            </a:r>
          </a:p>
          <a:p>
            <a:r>
              <a:rPr lang="ru-RU" dirty="0" err="1" smtClean="0"/>
              <a:t>копія</a:t>
            </a:r>
            <a:r>
              <a:rPr lang="ru-RU" dirty="0" smtClean="0"/>
              <a:t> </a:t>
            </a:r>
            <a:r>
              <a:rPr lang="ru-RU" dirty="0" err="1" smtClean="0"/>
              <a:t>однієї</a:t>
            </a:r>
            <a:r>
              <a:rPr lang="ru-RU" dirty="0" smtClean="0"/>
              <a:t> </a:t>
            </a:r>
            <a:r>
              <a:rPr lang="ru-RU" dirty="0" err="1" smtClean="0"/>
              <a:t>з</a:t>
            </a:r>
            <a:r>
              <a:rPr lang="ru-RU" dirty="0" smtClean="0"/>
              <a:t> </a:t>
            </a:r>
            <a:r>
              <a:rPr lang="ru-RU" dirty="0" smtClean="0">
                <a:hlinkClick r:id="rId5" tooltip="Червоний корпус КНУ"/>
              </a:rPr>
              <a:t>колон портику Червоного корпусу</a:t>
            </a:r>
            <a:r>
              <a:rPr lang="ru-RU" dirty="0" smtClean="0"/>
              <a:t> </a:t>
            </a:r>
            <a:r>
              <a:rPr lang="ru-RU" dirty="0" err="1" smtClean="0"/>
              <a:t>заввишки</a:t>
            </a:r>
            <a:r>
              <a:rPr lang="ru-RU" dirty="0" smtClean="0"/>
              <a:t> 10 </a:t>
            </a:r>
            <a:r>
              <a:rPr lang="ru-RU" dirty="0" err="1" smtClean="0"/>
              <a:t>метрів</a:t>
            </a:r>
            <a:r>
              <a:rPr lang="ru-RU" dirty="0" smtClean="0"/>
              <a:t> </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2954759"/>
          </a:xfrm>
        </p:spPr>
        <p:txBody>
          <a:bodyPr>
            <a:normAutofit fontScale="90000"/>
          </a:bodyPr>
          <a:lstStyle/>
          <a:p>
            <a:r>
              <a:rPr lang="ru-RU" sz="2800" dirty="0" smtClean="0">
                <a:solidFill>
                  <a:schemeClr val="tx1"/>
                </a:solidFill>
              </a:rPr>
              <a:t>У </a:t>
            </a:r>
            <a:r>
              <a:rPr lang="ru-RU" sz="2800" dirty="0" err="1" smtClean="0">
                <a:solidFill>
                  <a:schemeClr val="tx1"/>
                </a:solidFill>
              </a:rPr>
              <a:t>радянські</a:t>
            </a:r>
            <a:r>
              <a:rPr lang="ru-RU" sz="2800" dirty="0" smtClean="0">
                <a:solidFill>
                  <a:schemeClr val="tx1"/>
                </a:solidFill>
              </a:rPr>
              <a:t> </a:t>
            </a:r>
            <a:r>
              <a:rPr lang="ru-RU" sz="2800" dirty="0" err="1" smtClean="0">
                <a:solidFill>
                  <a:schemeClr val="tx1"/>
                </a:solidFill>
              </a:rPr>
              <a:t>часи</a:t>
            </a:r>
            <a:r>
              <a:rPr lang="ru-RU" sz="2800" dirty="0" smtClean="0">
                <a:solidFill>
                  <a:schemeClr val="tx1"/>
                </a:solidFill>
              </a:rPr>
              <a:t> </a:t>
            </a:r>
            <a:r>
              <a:rPr lang="ru-RU" sz="2800" dirty="0" err="1" smtClean="0">
                <a:solidFill>
                  <a:schemeClr val="tx1"/>
                </a:solidFill>
              </a:rPr>
              <a:t>полеглі</a:t>
            </a:r>
            <a:r>
              <a:rPr lang="ru-RU" sz="2800" dirty="0" smtClean="0">
                <a:solidFill>
                  <a:schemeClr val="tx1"/>
                </a:solidFill>
              </a:rPr>
              <a:t> в </a:t>
            </a:r>
            <a:r>
              <a:rPr lang="ru-RU" sz="2800" dirty="0" err="1" smtClean="0">
                <a:solidFill>
                  <a:schemeClr val="tx1"/>
                </a:solidFill>
              </a:rPr>
              <a:t>Крутах</a:t>
            </a:r>
            <a:r>
              <a:rPr lang="ru-RU" sz="2800" dirty="0" smtClean="0">
                <a:solidFill>
                  <a:schemeClr val="tx1"/>
                </a:solidFill>
              </a:rPr>
              <a:t> </a:t>
            </a:r>
            <a:r>
              <a:rPr lang="ru-RU" sz="2800" dirty="0" err="1" smtClean="0">
                <a:solidFill>
                  <a:schemeClr val="tx1"/>
                </a:solidFill>
              </a:rPr>
              <a:t>кваліфікувалися</a:t>
            </a:r>
            <a:r>
              <a:rPr lang="ru-RU" sz="2800" dirty="0" smtClean="0">
                <a:solidFill>
                  <a:schemeClr val="tx1"/>
                </a:solidFill>
              </a:rPr>
              <a:t> як </a:t>
            </a:r>
            <a:r>
              <a:rPr lang="ru-RU" sz="2800" dirty="0" err="1" smtClean="0">
                <a:solidFill>
                  <a:schemeClr val="tx1"/>
                </a:solidFill>
              </a:rPr>
              <a:t>зрадники</a:t>
            </a:r>
            <a:r>
              <a:rPr lang="ru-RU" sz="2800" dirty="0" smtClean="0">
                <a:solidFill>
                  <a:schemeClr val="tx1"/>
                </a:solidFill>
              </a:rPr>
              <a:t> </a:t>
            </a:r>
            <a:r>
              <a:rPr lang="ru-RU" sz="2800" dirty="0" err="1" smtClean="0">
                <a:solidFill>
                  <a:schemeClr val="tx1"/>
                </a:solidFill>
              </a:rPr>
              <a:t>чи</a:t>
            </a:r>
            <a:r>
              <a:rPr lang="ru-RU" sz="2800" dirty="0" smtClean="0">
                <a:solidFill>
                  <a:schemeClr val="tx1"/>
                </a:solidFill>
              </a:rPr>
              <a:t> просто </a:t>
            </a:r>
            <a:r>
              <a:rPr lang="ru-RU" sz="2800" dirty="0" err="1" smtClean="0">
                <a:solidFill>
                  <a:schemeClr val="tx1"/>
                </a:solidFill>
              </a:rPr>
              <a:t>замовчувалися</a:t>
            </a:r>
            <a:r>
              <a:rPr lang="ru-RU" sz="2800" dirty="0" smtClean="0">
                <a:solidFill>
                  <a:schemeClr val="tx1"/>
                </a:solidFill>
              </a:rPr>
              <a:t>. </a:t>
            </a:r>
            <a:r>
              <a:rPr lang="ru-RU" sz="2800" dirty="0" err="1" smtClean="0">
                <a:solidFill>
                  <a:schemeClr val="tx1"/>
                </a:solidFill>
              </a:rPr>
              <a:t>Студентські</a:t>
            </a:r>
            <a:r>
              <a:rPr lang="ru-RU" sz="2800" dirty="0" smtClean="0">
                <a:solidFill>
                  <a:schemeClr val="tx1"/>
                </a:solidFill>
              </a:rPr>
              <a:t> </a:t>
            </a:r>
            <a:r>
              <a:rPr lang="ru-RU" sz="2800" dirty="0" err="1" smtClean="0">
                <a:solidFill>
                  <a:schemeClr val="tx1"/>
                </a:solidFill>
              </a:rPr>
              <a:t>могили</a:t>
            </a:r>
            <a:r>
              <a:rPr lang="ru-RU" sz="2800" dirty="0" smtClean="0">
                <a:solidFill>
                  <a:schemeClr val="tx1"/>
                </a:solidFill>
              </a:rPr>
              <a:t> </a:t>
            </a:r>
            <a:r>
              <a:rPr lang="ru-RU" sz="2800" dirty="0" err="1" smtClean="0">
                <a:solidFill>
                  <a:schemeClr val="tx1"/>
                </a:solidFill>
              </a:rPr>
              <a:t>з</a:t>
            </a:r>
            <a:r>
              <a:rPr lang="ru-RU" sz="2800" dirty="0" smtClean="0">
                <a:solidFill>
                  <a:schemeClr val="tx1"/>
                </a:solidFill>
              </a:rPr>
              <a:t> </a:t>
            </a:r>
            <a:r>
              <a:rPr lang="ru-RU" sz="2800" dirty="0" err="1" smtClean="0">
                <a:solidFill>
                  <a:schemeClr val="tx1"/>
                </a:solidFill>
              </a:rPr>
              <a:t>Аскольдової</a:t>
            </a:r>
            <a:r>
              <a:rPr lang="ru-RU" sz="2800" dirty="0" smtClean="0">
                <a:solidFill>
                  <a:schemeClr val="tx1"/>
                </a:solidFill>
              </a:rPr>
              <a:t> гори забрали </a:t>
            </a:r>
            <a:r>
              <a:rPr lang="ru-RU" sz="2800" dirty="0" err="1" smtClean="0">
                <a:solidFill>
                  <a:schemeClr val="tx1"/>
                </a:solidFill>
              </a:rPr>
              <a:t>і</a:t>
            </a:r>
            <a:r>
              <a:rPr lang="ru-RU" sz="2800" dirty="0" smtClean="0">
                <a:solidFill>
                  <a:schemeClr val="tx1"/>
                </a:solidFill>
              </a:rPr>
              <a:t> </a:t>
            </a:r>
            <a:r>
              <a:rPr lang="ru-RU" sz="2800" dirty="0" err="1" smtClean="0">
                <a:solidFill>
                  <a:schemeClr val="tx1"/>
                </a:solidFill>
              </a:rPr>
              <a:t>спочатку</a:t>
            </a:r>
            <a:r>
              <a:rPr lang="ru-RU" sz="2800" dirty="0" smtClean="0">
                <a:solidFill>
                  <a:schemeClr val="tx1"/>
                </a:solidFill>
              </a:rPr>
              <a:t> </a:t>
            </a:r>
            <a:r>
              <a:rPr lang="ru-RU" sz="2800" dirty="0" err="1" smtClean="0">
                <a:solidFill>
                  <a:schemeClr val="tx1"/>
                </a:solidFill>
              </a:rPr>
              <a:t>розбили</a:t>
            </a:r>
            <a:r>
              <a:rPr lang="ru-RU" sz="2800" dirty="0" smtClean="0">
                <a:solidFill>
                  <a:schemeClr val="tx1"/>
                </a:solidFill>
              </a:rPr>
              <a:t> на тому </a:t>
            </a:r>
            <a:r>
              <a:rPr lang="ru-RU" sz="2800" dirty="0" err="1" smtClean="0">
                <a:solidFill>
                  <a:schemeClr val="tx1"/>
                </a:solidFill>
              </a:rPr>
              <a:t>місці</a:t>
            </a:r>
            <a:r>
              <a:rPr lang="ru-RU" sz="2800" dirty="0" smtClean="0">
                <a:solidFill>
                  <a:schemeClr val="tx1"/>
                </a:solidFill>
              </a:rPr>
              <a:t> парк. </a:t>
            </a:r>
            <a:r>
              <a:rPr lang="ru-RU" sz="2800" dirty="0" err="1" smtClean="0">
                <a:solidFill>
                  <a:schemeClr val="tx1"/>
                </a:solidFill>
              </a:rPr>
              <a:t>Пізніше</a:t>
            </a:r>
            <a:r>
              <a:rPr lang="ru-RU" sz="2800" dirty="0" smtClean="0">
                <a:solidFill>
                  <a:schemeClr val="tx1"/>
                </a:solidFill>
              </a:rPr>
              <a:t>, </a:t>
            </a:r>
            <a:r>
              <a:rPr lang="ru-RU" sz="2800" dirty="0" err="1" smtClean="0">
                <a:solidFill>
                  <a:schemeClr val="tx1"/>
                </a:solidFill>
              </a:rPr>
              <a:t>після</a:t>
            </a:r>
            <a:r>
              <a:rPr lang="ru-RU" sz="2800" dirty="0" smtClean="0">
                <a:solidFill>
                  <a:schemeClr val="tx1"/>
                </a:solidFill>
              </a:rPr>
              <a:t> </a:t>
            </a:r>
            <a:r>
              <a:rPr lang="ru-RU" sz="2800" dirty="0" err="1" smtClean="0">
                <a:solidFill>
                  <a:schemeClr val="tx1"/>
                </a:solidFill>
                <a:hlinkClick r:id="rId2" tooltip="Друга світова війна"/>
              </a:rPr>
              <a:t>Другої</a:t>
            </a:r>
            <a:r>
              <a:rPr lang="ru-RU" sz="2800" dirty="0" smtClean="0">
                <a:solidFill>
                  <a:schemeClr val="tx1"/>
                </a:solidFill>
                <a:hlinkClick r:id="rId2" tooltip="Друга світова війна"/>
              </a:rPr>
              <a:t> </a:t>
            </a:r>
            <a:r>
              <a:rPr lang="ru-RU" sz="2800" dirty="0" err="1" smtClean="0">
                <a:solidFill>
                  <a:schemeClr val="tx1"/>
                </a:solidFill>
                <a:hlinkClick r:id="rId2" tooltip="Друга світова війна"/>
              </a:rPr>
              <a:t>Світової</a:t>
            </a:r>
            <a:r>
              <a:rPr lang="ru-RU" sz="2800" dirty="0" smtClean="0">
                <a:solidFill>
                  <a:schemeClr val="tx1"/>
                </a:solidFill>
                <a:hlinkClick r:id="rId2" tooltip="Друга світова війна"/>
              </a:rPr>
              <a:t> </a:t>
            </a:r>
            <a:r>
              <a:rPr lang="ru-RU" sz="2800" dirty="0" err="1" smtClean="0">
                <a:solidFill>
                  <a:schemeClr val="tx1"/>
                </a:solidFill>
                <a:hlinkClick r:id="rId2" tooltip="Друга світова війна"/>
              </a:rPr>
              <a:t>Війни</a:t>
            </a:r>
            <a:r>
              <a:rPr lang="ru-RU" sz="2800" dirty="0" smtClean="0">
                <a:solidFill>
                  <a:schemeClr val="tx1"/>
                </a:solidFill>
              </a:rPr>
              <a:t> тут </a:t>
            </a:r>
            <a:r>
              <a:rPr lang="ru-RU" sz="2800" dirty="0" err="1" smtClean="0">
                <a:solidFill>
                  <a:schemeClr val="tx1"/>
                </a:solidFill>
              </a:rPr>
              <a:t>поховали</a:t>
            </a:r>
            <a:r>
              <a:rPr lang="ru-RU" sz="2800" dirty="0" smtClean="0">
                <a:solidFill>
                  <a:schemeClr val="tx1"/>
                </a:solidFill>
              </a:rPr>
              <a:t> </a:t>
            </a:r>
            <a:r>
              <a:rPr lang="ru-RU" sz="2800" dirty="0" err="1" smtClean="0">
                <a:solidFill>
                  <a:schemeClr val="tx1"/>
                </a:solidFill>
              </a:rPr>
              <a:t>радянських</a:t>
            </a:r>
            <a:r>
              <a:rPr lang="ru-RU" sz="2800" dirty="0" smtClean="0">
                <a:solidFill>
                  <a:schemeClr val="tx1"/>
                </a:solidFill>
              </a:rPr>
              <a:t> </a:t>
            </a:r>
            <a:r>
              <a:rPr lang="ru-RU" sz="2800" dirty="0" err="1" smtClean="0">
                <a:solidFill>
                  <a:schemeClr val="tx1"/>
                </a:solidFill>
              </a:rPr>
              <a:t>вояків</a:t>
            </a:r>
            <a:r>
              <a:rPr lang="ru-RU" sz="2800" dirty="0" smtClean="0">
                <a:solidFill>
                  <a:schemeClr val="tx1"/>
                </a:solidFill>
              </a:rPr>
              <a:t>, </a:t>
            </a:r>
            <a:r>
              <a:rPr lang="ru-RU" sz="2800" dirty="0" err="1" smtClean="0">
                <a:solidFill>
                  <a:schemeClr val="tx1"/>
                </a:solidFill>
              </a:rPr>
              <a:t>полеглих</a:t>
            </a:r>
            <a:r>
              <a:rPr lang="ru-RU" sz="2800" dirty="0" smtClean="0">
                <a:solidFill>
                  <a:schemeClr val="tx1"/>
                </a:solidFill>
              </a:rPr>
              <a:t> </a:t>
            </a:r>
            <a:r>
              <a:rPr lang="ru-RU" sz="2800" dirty="0" err="1" smtClean="0">
                <a:solidFill>
                  <a:schemeClr val="tx1"/>
                </a:solidFill>
              </a:rPr>
              <a:t>під</a:t>
            </a:r>
            <a:r>
              <a:rPr lang="ru-RU" sz="2800" dirty="0" smtClean="0">
                <a:solidFill>
                  <a:schemeClr val="tx1"/>
                </a:solidFill>
              </a:rPr>
              <a:t> час </a:t>
            </a:r>
            <a:r>
              <a:rPr lang="ru-RU" sz="2800" dirty="0" err="1" smtClean="0">
                <a:solidFill>
                  <a:schemeClr val="tx1"/>
                </a:solidFill>
              </a:rPr>
              <a:t>визволення</a:t>
            </a:r>
            <a:r>
              <a:rPr lang="ru-RU" sz="2800" dirty="0" smtClean="0">
                <a:solidFill>
                  <a:schemeClr val="tx1"/>
                </a:solidFill>
              </a:rPr>
              <a:t> </a:t>
            </a:r>
            <a:r>
              <a:rPr lang="ru-RU" sz="2800" dirty="0" err="1" smtClean="0">
                <a:solidFill>
                  <a:schemeClr val="tx1"/>
                </a:solidFill>
              </a:rPr>
              <a:t>Києва</a:t>
            </a:r>
            <a:r>
              <a:rPr lang="ru-RU" sz="2800" dirty="0" smtClean="0">
                <a:solidFill>
                  <a:schemeClr val="tx1"/>
                </a:solidFill>
              </a:rPr>
              <a:t>. З часу </a:t>
            </a:r>
            <a:r>
              <a:rPr lang="ru-RU" sz="2800" dirty="0" err="1" smtClean="0">
                <a:solidFill>
                  <a:schemeClr val="tx1"/>
                </a:solidFill>
              </a:rPr>
              <a:t>подій</a:t>
            </a:r>
            <a:r>
              <a:rPr lang="ru-RU" sz="2800" dirty="0" smtClean="0">
                <a:solidFill>
                  <a:schemeClr val="tx1"/>
                </a:solidFill>
              </a:rPr>
              <a:t> </a:t>
            </a:r>
            <a:r>
              <a:rPr lang="ru-RU" sz="2800" dirty="0" err="1" smtClean="0">
                <a:solidFill>
                  <a:schemeClr val="tx1"/>
                </a:solidFill>
              </a:rPr>
              <a:t>уперше</a:t>
            </a:r>
            <a:r>
              <a:rPr lang="ru-RU" sz="2800" dirty="0" smtClean="0">
                <a:solidFill>
                  <a:schemeClr val="tx1"/>
                </a:solidFill>
              </a:rPr>
              <a:t> про </a:t>
            </a:r>
            <a:r>
              <a:rPr lang="ru-RU" sz="2800" dirty="0" err="1" smtClean="0">
                <a:solidFill>
                  <a:schemeClr val="tx1"/>
                </a:solidFill>
              </a:rPr>
              <a:t>увічнення</a:t>
            </a:r>
            <a:r>
              <a:rPr lang="ru-RU" sz="2800" dirty="0" smtClean="0">
                <a:solidFill>
                  <a:schemeClr val="tx1"/>
                </a:solidFill>
              </a:rPr>
              <a:t> </a:t>
            </a:r>
            <a:r>
              <a:rPr lang="ru-RU" sz="2800" dirty="0" err="1" smtClean="0">
                <a:solidFill>
                  <a:schemeClr val="tx1"/>
                </a:solidFill>
              </a:rPr>
              <a:t>пам'яті</a:t>
            </a:r>
            <a:r>
              <a:rPr lang="ru-RU" sz="2800" dirty="0" smtClean="0">
                <a:solidFill>
                  <a:schemeClr val="tx1"/>
                </a:solidFill>
              </a:rPr>
              <a:t> </a:t>
            </a:r>
            <a:r>
              <a:rPr lang="ru-RU" sz="2800" dirty="0" err="1" smtClean="0">
                <a:solidFill>
                  <a:schemeClr val="tx1"/>
                </a:solidFill>
              </a:rPr>
              <a:t>студентів</a:t>
            </a:r>
            <a:r>
              <a:rPr lang="ru-RU" sz="2800" dirty="0" smtClean="0">
                <a:solidFill>
                  <a:schemeClr val="tx1"/>
                </a:solidFill>
              </a:rPr>
              <a:t> </a:t>
            </a:r>
            <a:r>
              <a:rPr lang="ru-RU" sz="2800" dirty="0" err="1" smtClean="0">
                <a:solidFill>
                  <a:schemeClr val="tx1"/>
                </a:solidFill>
              </a:rPr>
              <a:t>згадали</a:t>
            </a:r>
            <a:r>
              <a:rPr lang="ru-RU" sz="2800" dirty="0" smtClean="0">
                <a:solidFill>
                  <a:schemeClr val="tx1"/>
                </a:solidFill>
              </a:rPr>
              <a:t> в </a:t>
            </a:r>
            <a:r>
              <a:rPr lang="ru-RU" sz="2800" dirty="0" smtClean="0">
                <a:solidFill>
                  <a:schemeClr val="tx1"/>
                </a:solidFill>
                <a:hlinkClick r:id="rId3" tooltip="1990"/>
              </a:rPr>
              <a:t>1990</a:t>
            </a:r>
            <a:r>
              <a:rPr lang="ru-RU" sz="2800" dirty="0" smtClean="0">
                <a:solidFill>
                  <a:schemeClr val="tx1"/>
                </a:solidFill>
              </a:rPr>
              <a:t>-х </a:t>
            </a:r>
            <a:r>
              <a:rPr lang="ru-RU" sz="2800" dirty="0" err="1" smtClean="0">
                <a:solidFill>
                  <a:schemeClr val="tx1"/>
                </a:solidFill>
              </a:rPr>
              <a:t>рр</a:t>
            </a:r>
            <a:r>
              <a:rPr lang="ru-RU" sz="2800" dirty="0" smtClean="0">
                <a:solidFill>
                  <a:schemeClr val="tx1"/>
                </a:solidFill>
              </a:rPr>
              <a:t>., коли </a:t>
            </a:r>
            <a:r>
              <a:rPr lang="ru-RU" sz="2800" dirty="0" err="1" smtClean="0">
                <a:solidFill>
                  <a:schemeClr val="tx1"/>
                </a:solidFill>
                <a:hlinkClick r:id="rId4" tooltip="Народний Рух України"/>
              </a:rPr>
              <a:t>Народний</a:t>
            </a:r>
            <a:r>
              <a:rPr lang="ru-RU" sz="2800" dirty="0" smtClean="0">
                <a:solidFill>
                  <a:schemeClr val="tx1"/>
                </a:solidFill>
                <a:hlinkClick r:id="rId4" tooltip="Народний Рух України"/>
              </a:rPr>
              <a:t> Рух </a:t>
            </a:r>
            <a:r>
              <a:rPr lang="ru-RU" sz="2800" dirty="0" err="1" smtClean="0">
                <a:solidFill>
                  <a:schemeClr val="tx1"/>
                </a:solidFill>
                <a:hlinkClick r:id="rId4" tooltip="Народний Рух України"/>
              </a:rPr>
              <a:t>України</a:t>
            </a:r>
            <a:r>
              <a:rPr lang="ru-RU" sz="2800" dirty="0" smtClean="0">
                <a:solidFill>
                  <a:schemeClr val="tx1"/>
                </a:solidFill>
              </a:rPr>
              <a:t> </a:t>
            </a:r>
            <a:r>
              <a:rPr lang="ru-RU" sz="2800" dirty="0" err="1" smtClean="0">
                <a:solidFill>
                  <a:schemeClr val="tx1"/>
                </a:solidFill>
              </a:rPr>
              <a:t>встановив</a:t>
            </a:r>
            <a:r>
              <a:rPr lang="ru-RU" sz="2800" dirty="0" smtClean="0">
                <a:solidFill>
                  <a:schemeClr val="tx1"/>
                </a:solidFill>
              </a:rPr>
              <a:t> тут </a:t>
            </a:r>
            <a:r>
              <a:rPr lang="ru-RU" sz="2800" dirty="0" err="1" smtClean="0">
                <a:solidFill>
                  <a:schemeClr val="tx1"/>
                </a:solidFill>
              </a:rPr>
              <a:t>дерев'яний</a:t>
            </a:r>
            <a:r>
              <a:rPr lang="ru-RU" sz="2800" dirty="0" smtClean="0">
                <a:solidFill>
                  <a:schemeClr val="tx1"/>
                </a:solidFill>
              </a:rPr>
              <a:t> </a:t>
            </a:r>
            <a:r>
              <a:rPr lang="ru-RU" sz="2800" dirty="0" err="1" smtClean="0">
                <a:solidFill>
                  <a:schemeClr val="tx1"/>
                </a:solidFill>
              </a:rPr>
              <a:t>хрест</a:t>
            </a:r>
            <a:r>
              <a:rPr lang="ru-RU" sz="2800" dirty="0" smtClean="0">
                <a:solidFill>
                  <a:schemeClr val="tx1"/>
                </a:solidFill>
              </a:rPr>
              <a:t>.</a:t>
            </a:r>
            <a:endParaRPr lang="ru-RU" sz="2800"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417638"/>
          </a:xfrm>
        </p:spPr>
        <p:txBody>
          <a:bodyPr>
            <a:normAutofit/>
          </a:bodyPr>
          <a:lstStyle/>
          <a:p>
            <a:r>
              <a:rPr lang="uk-UA" sz="4800" dirty="0" err="1" smtClean="0">
                <a:solidFill>
                  <a:srgbClr val="FF0000"/>
                </a:solidFill>
                <a:latin typeface="Segoe Script" pitchFamily="34" charset="0"/>
              </a:rPr>
              <a:t>Пам</a:t>
            </a:r>
            <a:r>
              <a:rPr lang="en-US" sz="4800" dirty="0" smtClean="0">
                <a:solidFill>
                  <a:srgbClr val="FF0000"/>
                </a:solidFill>
                <a:latin typeface="Segoe Script" pitchFamily="34" charset="0"/>
              </a:rPr>
              <a:t>’</a:t>
            </a:r>
            <a:r>
              <a:rPr lang="uk-UA" sz="4800" dirty="0" err="1" smtClean="0">
                <a:solidFill>
                  <a:srgbClr val="FF0000"/>
                </a:solidFill>
                <a:latin typeface="Segoe Script" pitchFamily="34" charset="0"/>
              </a:rPr>
              <a:t>ятай</a:t>
            </a:r>
            <a:r>
              <a:rPr lang="uk-UA" sz="4800" dirty="0" smtClean="0">
                <a:solidFill>
                  <a:srgbClr val="FF0000"/>
                </a:solidFill>
                <a:latin typeface="Segoe Script" pitchFamily="34" charset="0"/>
              </a:rPr>
              <a:t> їх подвиг…!</a:t>
            </a:r>
            <a:endParaRPr lang="ru-RU" sz="4800" dirty="0">
              <a:solidFill>
                <a:srgbClr val="FF0000"/>
              </a:solidFill>
              <a:latin typeface="Segoe Script" pitchFamily="34" charset="0"/>
            </a:endParaRPr>
          </a:p>
        </p:txBody>
      </p:sp>
      <p:sp>
        <p:nvSpPr>
          <p:cNvPr id="3" name="Текст 2"/>
          <p:cNvSpPr>
            <a:spLocks noGrp="1"/>
          </p:cNvSpPr>
          <p:nvPr>
            <p:ph type="body" idx="1"/>
          </p:nvPr>
        </p:nvSpPr>
        <p:spPr/>
        <p:txBody>
          <a:bodyPr/>
          <a:lstStyle/>
          <a:p>
            <a:endParaRPr lang="ru-RU"/>
          </a:p>
        </p:txBody>
      </p:sp>
      <p:pic>
        <p:nvPicPr>
          <p:cNvPr id="7" name="Содержимое 6" descr="11ec519-300-k.jpg"/>
          <p:cNvPicPr>
            <a:picLocks noGrp="1" noChangeAspect="1"/>
          </p:cNvPicPr>
          <p:nvPr>
            <p:ph sz="half" idx="2"/>
          </p:nvPr>
        </p:nvPicPr>
        <p:blipFill>
          <a:blip r:embed="rId2" cstate="print"/>
          <a:stretch>
            <a:fillRect/>
          </a:stretch>
        </p:blipFill>
        <p:spPr>
          <a:xfrm>
            <a:off x="0" y="1124744"/>
            <a:ext cx="9144000" cy="5974080"/>
          </a:xfrm>
        </p:spPr>
      </p:pic>
      <p:pic>
        <p:nvPicPr>
          <p:cNvPr id="8" name="Содержимое 7" descr="kruty~1.gif"/>
          <p:cNvPicPr>
            <a:picLocks noGrp="1" noChangeAspect="1"/>
          </p:cNvPicPr>
          <p:nvPr>
            <p:ph sz="quarter" idx="4"/>
          </p:nvPr>
        </p:nvPicPr>
        <p:blipFill>
          <a:blip r:embed="rId3" cstate="print"/>
          <a:stretch>
            <a:fillRect/>
          </a:stretch>
        </p:blipFill>
        <p:spPr>
          <a:xfrm>
            <a:off x="4932040" y="2060848"/>
            <a:ext cx="3605386" cy="3605386"/>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28575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332657"/>
            <a:ext cx="9144000" cy="6525344"/>
          </a:xfrm>
        </p:spPr>
        <p:txBody>
          <a:bodyPr>
            <a:normAutofit/>
          </a:bodyPr>
          <a:lstStyle/>
          <a:p>
            <a:r>
              <a:rPr lang="vi-VN" sz="2800" b="1" dirty="0" smtClean="0"/>
              <a:t>Бій під Кру́тами</a:t>
            </a:r>
            <a:r>
              <a:rPr lang="vi-VN" sz="2800" dirty="0" smtClean="0"/>
              <a:t> — бій, що відбувся </a:t>
            </a:r>
            <a:r>
              <a:rPr lang="vi-VN" sz="2800" dirty="0" smtClean="0">
                <a:hlinkClick r:id="rId3" tooltip="29 січня"/>
              </a:rPr>
              <a:t>16 (29) січня</a:t>
            </a:r>
            <a:r>
              <a:rPr lang="vi-VN" sz="2800" dirty="0" smtClean="0"/>
              <a:t> </a:t>
            </a:r>
            <a:r>
              <a:rPr lang="vi-VN" sz="2800" dirty="0" smtClean="0">
                <a:hlinkClick r:id="rId4" tooltip="1918"/>
              </a:rPr>
              <a:t>1918</a:t>
            </a:r>
            <a:r>
              <a:rPr lang="vi-VN" sz="2800" dirty="0" smtClean="0"/>
              <a:t> року на залізничній </a:t>
            </a:r>
            <a:r>
              <a:rPr lang="vi-VN" sz="2800" dirty="0" smtClean="0">
                <a:hlinkClick r:id="rId5" tooltip="Крути (станція)"/>
              </a:rPr>
              <a:t>станції Крути</a:t>
            </a:r>
            <a:r>
              <a:rPr lang="vi-VN" sz="2800" dirty="0" smtClean="0"/>
              <a:t> під селищем </a:t>
            </a:r>
            <a:r>
              <a:rPr lang="vi-VN" sz="2800" dirty="0" smtClean="0">
                <a:hlinkClick r:id="rId6" tooltip="Крути (Ніжинський район)"/>
              </a:rPr>
              <a:t>Крути</a:t>
            </a:r>
            <a:r>
              <a:rPr lang="vi-VN" sz="2800" dirty="0" smtClean="0"/>
              <a:t> та поблизу села</a:t>
            </a:r>
            <a:r>
              <a:rPr lang="vi-VN" sz="2800" dirty="0" smtClean="0">
                <a:hlinkClick r:id="rId7" tooltip="Пам'ятне (Борзнянський район)"/>
              </a:rPr>
              <a:t>Пам'ятне</a:t>
            </a:r>
            <a:r>
              <a:rPr lang="vi-VN" sz="2800" dirty="0" smtClean="0"/>
              <a:t>, за 130 </a:t>
            </a:r>
            <a:r>
              <a:rPr lang="vi-VN" sz="2800" dirty="0" smtClean="0">
                <a:hlinkClick r:id="rId8" tooltip="Кілометр"/>
              </a:rPr>
              <a:t>кілометрів</a:t>
            </a:r>
            <a:r>
              <a:rPr lang="vi-VN" sz="2800" dirty="0" smtClean="0"/>
              <a:t> на північний схід від </a:t>
            </a:r>
            <a:r>
              <a:rPr lang="vi-VN" sz="2800" dirty="0" smtClean="0">
                <a:hlinkClick r:id="rId9" tooltip="Київ"/>
              </a:rPr>
              <a:t>Києва</a:t>
            </a:r>
            <a:r>
              <a:rPr lang="vi-VN" sz="2800" dirty="0" smtClean="0"/>
              <a:t>. Цей бій тривав 5 годин між 4-тисячною більшовицькою армією </a:t>
            </a:r>
            <a:r>
              <a:rPr lang="vi-VN" sz="2800" dirty="0" smtClean="0">
                <a:hlinkClick r:id="rId10" tooltip="Муравйов Михайло Артемович"/>
              </a:rPr>
              <a:t>Михайла Муравйова</a:t>
            </a:r>
            <a:r>
              <a:rPr lang="vi-VN" sz="2800" dirty="0" smtClean="0"/>
              <a:t> та загоном з київських студентів і бійців вільного козацтва, що загалом нараховував близько чотирьох сотень вояків. У перебігу військових дій бій вирішального значення не мав, та у свідомості багатьох особливого значення набув завдяки героїзму української молоді.</a:t>
            </a:r>
            <a:endParaRPr lang="ru-RU" sz="2800" dirty="0">
              <a:solidFill>
                <a:srgbClr val="FF0000"/>
              </a:solidFill>
              <a:ea typeface="Segoe UI Symbol" pitchFamily="34" charset="0"/>
            </a:endParaRPr>
          </a:p>
        </p:txBody>
      </p:sp>
    </p:spTree>
    <p:extLst>
      <p:ext uri="{BB962C8B-B14F-4D97-AF65-F5344CB8AC3E}">
        <p14:creationId xmlns:p14="http://schemas.microsoft.com/office/powerpoint/2010/main" xmlns="" val="474981749"/>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0" y="1772816"/>
            <a:ext cx="9144000" cy="4752528"/>
          </a:xfrm>
        </p:spPr>
        <p:txBody>
          <a:bodyPr>
            <a:normAutofit fontScale="90000"/>
          </a:bodyPr>
          <a:lstStyle/>
          <a:p>
            <a:r>
              <a:rPr lang="ru-RU" sz="3200" dirty="0" smtClean="0"/>
              <a:t>Особливо </a:t>
            </a:r>
            <a:r>
              <a:rPr lang="ru-RU" sz="3200" dirty="0" err="1" smtClean="0"/>
              <a:t>вразило</a:t>
            </a:r>
            <a:r>
              <a:rPr lang="ru-RU" sz="3200" dirty="0" smtClean="0"/>
              <a:t> </a:t>
            </a:r>
            <a:r>
              <a:rPr lang="ru-RU" sz="3200" dirty="0" err="1" smtClean="0"/>
              <a:t>сучасників</a:t>
            </a:r>
            <a:r>
              <a:rPr lang="ru-RU" sz="3200" dirty="0" smtClean="0"/>
              <a:t> </a:t>
            </a:r>
            <a:r>
              <a:rPr lang="ru-RU" sz="3200" dirty="0" err="1" smtClean="0"/>
              <a:t>поховання</a:t>
            </a:r>
            <a:r>
              <a:rPr lang="ru-RU" sz="3200" dirty="0" smtClean="0"/>
              <a:t> </a:t>
            </a:r>
            <a:r>
              <a:rPr lang="ru-RU" sz="3200" dirty="0" err="1" smtClean="0"/>
              <a:t>юнаків</a:t>
            </a:r>
            <a:r>
              <a:rPr lang="ru-RU" sz="3200" dirty="0" smtClean="0"/>
              <a:t>, </a:t>
            </a:r>
            <a:r>
              <a:rPr lang="ru-RU" sz="3200" dirty="0" err="1" smtClean="0"/>
              <a:t>які</a:t>
            </a:r>
            <a:r>
              <a:rPr lang="ru-RU" sz="3200" dirty="0" smtClean="0"/>
              <a:t> </a:t>
            </a:r>
            <a:r>
              <a:rPr lang="ru-RU" sz="3200" dirty="0" err="1" smtClean="0"/>
              <a:t>потрапили</a:t>
            </a:r>
            <a:r>
              <a:rPr lang="ru-RU" sz="3200" dirty="0" smtClean="0"/>
              <a:t> </a:t>
            </a:r>
            <a:r>
              <a:rPr lang="ru-RU" sz="3200" dirty="0" err="1" smtClean="0"/>
              <a:t>після</a:t>
            </a:r>
            <a:r>
              <a:rPr lang="ru-RU" sz="3200" dirty="0" smtClean="0"/>
              <a:t> бою в полон до </a:t>
            </a:r>
            <a:r>
              <a:rPr lang="ru-RU" sz="3200" dirty="0" err="1" smtClean="0"/>
              <a:t>більшовиків</a:t>
            </a:r>
            <a:r>
              <a:rPr lang="ru-RU" sz="3200" dirty="0" smtClean="0"/>
              <a:t> </a:t>
            </a:r>
            <a:r>
              <a:rPr lang="ru-RU" sz="3200" dirty="0" err="1" smtClean="0"/>
              <a:t>і</a:t>
            </a:r>
            <a:r>
              <a:rPr lang="ru-RU" sz="3200" dirty="0" smtClean="0"/>
              <a:t> у </a:t>
            </a:r>
            <a:r>
              <a:rPr lang="ru-RU" sz="3200" dirty="0" err="1" smtClean="0"/>
              <a:t>кількості</a:t>
            </a:r>
            <a:r>
              <a:rPr lang="ru-RU" sz="3200" dirty="0" smtClean="0"/>
              <a:t> 27 людей </a:t>
            </a:r>
            <a:r>
              <a:rPr lang="ru-RU" sz="3200" dirty="0" err="1" smtClean="0"/>
              <a:t>були</a:t>
            </a:r>
            <a:r>
              <a:rPr lang="ru-RU" sz="3200" dirty="0" smtClean="0"/>
              <a:t> ними </a:t>
            </a:r>
            <a:r>
              <a:rPr lang="ru-RU" sz="3200" dirty="0" err="1" smtClean="0"/>
              <a:t>страчені</a:t>
            </a:r>
            <a:r>
              <a:rPr lang="ru-RU" sz="3200" dirty="0" smtClean="0"/>
              <a:t>. На </a:t>
            </a:r>
            <a:r>
              <a:rPr lang="ru-RU" sz="3200" dirty="0" err="1" smtClean="0"/>
              <a:t>похороні</a:t>
            </a:r>
            <a:r>
              <a:rPr lang="ru-RU" sz="3200" dirty="0" smtClean="0"/>
              <a:t> у </a:t>
            </a:r>
            <a:r>
              <a:rPr lang="ru-RU" sz="3200" dirty="0" err="1" smtClean="0"/>
              <a:t>Києві</a:t>
            </a:r>
            <a:r>
              <a:rPr lang="ru-RU" sz="3200" dirty="0" smtClean="0"/>
              <a:t> </a:t>
            </a:r>
            <a:r>
              <a:rPr lang="ru-RU" sz="3200" dirty="0" err="1" smtClean="0"/>
              <a:t>біля</a:t>
            </a:r>
            <a:r>
              <a:rPr lang="ru-RU" sz="3200" dirty="0" smtClean="0"/>
              <a:t> </a:t>
            </a:r>
            <a:r>
              <a:rPr lang="ru-RU" sz="3200" dirty="0" err="1" smtClean="0">
                <a:hlinkClick r:id="rId2" tooltip="Аскольдова могила"/>
              </a:rPr>
              <a:t>Аскольдової</a:t>
            </a:r>
            <a:r>
              <a:rPr lang="ru-RU" sz="3200" dirty="0" smtClean="0">
                <a:hlinkClick r:id="rId2" tooltip="Аскольдова могила"/>
              </a:rPr>
              <a:t> </a:t>
            </a:r>
            <a:r>
              <a:rPr lang="ru-RU" sz="3200" dirty="0" err="1" smtClean="0">
                <a:hlinkClick r:id="rId2" tooltip="Аскольдова могила"/>
              </a:rPr>
              <a:t>могили</a:t>
            </a:r>
            <a:r>
              <a:rPr lang="ru-RU" sz="3200" dirty="0" smtClean="0"/>
              <a:t> голова </a:t>
            </a:r>
            <a:r>
              <a:rPr lang="ru-RU" sz="3200" dirty="0" err="1" smtClean="0"/>
              <a:t>Української</a:t>
            </a:r>
            <a:r>
              <a:rPr lang="ru-RU" sz="3200" dirty="0" smtClean="0"/>
              <a:t> </a:t>
            </a:r>
            <a:r>
              <a:rPr lang="ru-RU" sz="3200" dirty="0" err="1" smtClean="0"/>
              <a:t>Центральної</a:t>
            </a:r>
            <a:r>
              <a:rPr lang="ru-RU" sz="3200" dirty="0" smtClean="0"/>
              <a:t> Ради </a:t>
            </a:r>
            <a:r>
              <a:rPr lang="ru-RU" sz="3200" dirty="0" smtClean="0">
                <a:hlinkClick r:id="rId3" tooltip="Грушевський Михайло Сергійович"/>
              </a:rPr>
              <a:t>Михайло </a:t>
            </a:r>
            <a:r>
              <a:rPr lang="ru-RU" sz="3200" dirty="0" err="1" smtClean="0">
                <a:hlinkClick r:id="rId3" tooltip="Грушевський Михайло Сергійович"/>
              </a:rPr>
              <a:t>Грушевський</a:t>
            </a:r>
            <a:r>
              <a:rPr lang="ru-RU" sz="3200" dirty="0" smtClean="0"/>
              <a:t> назвав </a:t>
            </a:r>
            <a:r>
              <a:rPr lang="ru-RU" sz="3200" dirty="0" err="1" smtClean="0"/>
              <a:t>юнаків</a:t>
            </a:r>
            <a:r>
              <a:rPr lang="ru-RU" sz="3200" dirty="0" smtClean="0"/>
              <a:t>, </a:t>
            </a:r>
            <a:r>
              <a:rPr lang="ru-RU" sz="3200" dirty="0" err="1" smtClean="0"/>
              <a:t>які</a:t>
            </a:r>
            <a:r>
              <a:rPr lang="ru-RU" sz="3200" dirty="0" smtClean="0"/>
              <a:t> </a:t>
            </a:r>
            <a:r>
              <a:rPr lang="ru-RU" sz="3200" dirty="0" err="1" smtClean="0"/>
              <a:t>загинули</a:t>
            </a:r>
            <a:r>
              <a:rPr lang="ru-RU" sz="3200" dirty="0" smtClean="0"/>
              <a:t> в </a:t>
            </a:r>
            <a:r>
              <a:rPr lang="ru-RU" sz="3200" dirty="0" err="1" smtClean="0"/>
              <a:t>нерівній</a:t>
            </a:r>
            <a:r>
              <a:rPr lang="ru-RU" sz="3200" dirty="0" smtClean="0"/>
              <a:t> </a:t>
            </a:r>
            <a:r>
              <a:rPr lang="ru-RU" sz="3200" dirty="0" err="1" smtClean="0"/>
              <a:t>боротьбі</a:t>
            </a:r>
            <a:r>
              <a:rPr lang="ru-RU" sz="3200" dirty="0" smtClean="0"/>
              <a:t>, героями, а поет </a:t>
            </a:r>
            <a:r>
              <a:rPr lang="ru-RU" sz="3200" dirty="0" err="1" smtClean="0">
                <a:hlinkClick r:id="rId4" tooltip="Тичина Павло Григорович"/>
              </a:rPr>
              <a:t>Павло</a:t>
            </a:r>
            <a:r>
              <a:rPr lang="ru-RU" sz="3200" dirty="0" smtClean="0">
                <a:hlinkClick r:id="rId4" tooltip="Тичина Павло Григорович"/>
              </a:rPr>
              <a:t> </a:t>
            </a:r>
            <a:r>
              <a:rPr lang="ru-RU" sz="3200" dirty="0" err="1" smtClean="0">
                <a:hlinkClick r:id="rId4" tooltip="Тичина Павло Григорович"/>
              </a:rPr>
              <a:t>Тичина</a:t>
            </a:r>
            <a:r>
              <a:rPr lang="ru-RU" sz="3200" dirty="0" smtClean="0"/>
              <a:t> </a:t>
            </a:r>
            <a:r>
              <a:rPr lang="ru-RU" sz="3200" dirty="0" err="1" smtClean="0"/>
              <a:t>присвятив</a:t>
            </a:r>
            <a:r>
              <a:rPr lang="ru-RU" sz="3200" dirty="0" smtClean="0"/>
              <a:t> </a:t>
            </a:r>
            <a:r>
              <a:rPr lang="ru-RU" sz="3200" dirty="0" err="1" smtClean="0"/>
              <a:t>героїчному</a:t>
            </a:r>
            <a:r>
              <a:rPr lang="ru-RU" sz="3200" dirty="0" smtClean="0"/>
              <a:t> </a:t>
            </a:r>
            <a:r>
              <a:rPr lang="ru-RU" sz="3200" dirty="0" err="1" smtClean="0"/>
              <a:t>вчинкові</a:t>
            </a:r>
            <a:r>
              <a:rPr lang="ru-RU" sz="3200" dirty="0" smtClean="0"/>
              <a:t> </a:t>
            </a:r>
            <a:r>
              <a:rPr lang="ru-RU" sz="3200" dirty="0" err="1" smtClean="0">
                <a:hlinkClick r:id="rId5" tooltip="Вірш"/>
              </a:rPr>
              <a:t>вірш</a:t>
            </a:r>
            <a:r>
              <a:rPr lang="ru-RU" sz="3200" dirty="0" smtClean="0">
                <a:hlinkClick r:id="rId6" tooltip="s:Пам'яті тридцяти (Тичина)"/>
              </a:rPr>
              <a:t>«</a:t>
            </a:r>
            <a:r>
              <a:rPr lang="ru-RU" sz="3200" dirty="0" err="1" smtClean="0">
                <a:hlinkClick r:id="rId6" tooltip="s:Пам'яті тридцяти (Тичина)"/>
              </a:rPr>
              <a:t>Пам'яті</a:t>
            </a:r>
            <a:r>
              <a:rPr lang="ru-RU" sz="3200" dirty="0" smtClean="0">
                <a:hlinkClick r:id="rId6" tooltip="s:Пам'яті тридцяти (Тичина)"/>
              </a:rPr>
              <a:t> </a:t>
            </a:r>
            <a:r>
              <a:rPr lang="ru-RU" sz="3200" dirty="0" err="1" smtClean="0">
                <a:hlinkClick r:id="rId6" tooltip="s:Пам'яті тридцяти (Тичина)"/>
              </a:rPr>
              <a:t>тридцяти</a:t>
            </a:r>
            <a:r>
              <a:rPr lang="ru-RU" sz="3200" dirty="0" smtClean="0">
                <a:hlinkClick r:id="rId6" tooltip="s:Пам'яті тридцяти (Тичина)"/>
              </a:rPr>
              <a:t>»</a:t>
            </a:r>
            <a:r>
              <a:rPr lang="ru-RU" sz="3200" dirty="0" smtClean="0"/>
              <a:t>. </a:t>
            </a:r>
            <a:r>
              <a:rPr lang="ru-RU" sz="3200" dirty="0" err="1" smtClean="0"/>
              <a:t>Десятиріччями</a:t>
            </a:r>
            <a:r>
              <a:rPr lang="ru-RU" sz="3200" dirty="0" smtClean="0"/>
              <a:t> </a:t>
            </a:r>
            <a:r>
              <a:rPr lang="ru-RU" sz="3200" dirty="0" err="1" smtClean="0"/>
              <a:t>історія</a:t>
            </a:r>
            <a:r>
              <a:rPr lang="ru-RU" sz="3200" dirty="0" smtClean="0"/>
              <a:t> бою </a:t>
            </a:r>
            <a:r>
              <a:rPr lang="ru-RU" sz="3200" dirty="0" err="1" smtClean="0"/>
              <a:t>або</a:t>
            </a:r>
            <a:r>
              <a:rPr lang="ru-RU" sz="3200" dirty="0" smtClean="0"/>
              <a:t> </a:t>
            </a:r>
            <a:r>
              <a:rPr lang="ru-RU" sz="3200" dirty="0" err="1" smtClean="0"/>
              <a:t>замовчувалася</a:t>
            </a:r>
            <a:r>
              <a:rPr lang="ru-RU" sz="3200" dirty="0" smtClean="0"/>
              <a:t>, </a:t>
            </a:r>
            <a:r>
              <a:rPr lang="ru-RU" sz="3200" dirty="0" err="1" smtClean="0"/>
              <a:t>або</a:t>
            </a:r>
            <a:r>
              <a:rPr lang="ru-RU" sz="3200" dirty="0" smtClean="0"/>
              <a:t> </a:t>
            </a:r>
            <a:r>
              <a:rPr lang="ru-RU" sz="3200" dirty="0" err="1" smtClean="0"/>
              <a:t>обростала</a:t>
            </a:r>
            <a:r>
              <a:rPr lang="ru-RU" sz="3200" dirty="0" smtClean="0"/>
              <a:t> </a:t>
            </a:r>
            <a:r>
              <a:rPr lang="ru-RU" sz="3200" dirty="0" err="1" smtClean="0"/>
              <a:t>міфами</a:t>
            </a:r>
            <a:r>
              <a:rPr lang="ru-RU" sz="3200" dirty="0" smtClean="0"/>
              <a:t> </a:t>
            </a:r>
            <a:r>
              <a:rPr lang="ru-RU" sz="3200" dirty="0" err="1" smtClean="0"/>
              <a:t>і</a:t>
            </a:r>
            <a:r>
              <a:rPr lang="ru-RU" sz="3200" dirty="0" smtClean="0"/>
              <a:t> </a:t>
            </a:r>
            <a:r>
              <a:rPr lang="ru-RU" sz="3200" dirty="0" err="1" smtClean="0"/>
              <a:t>вигадками</a:t>
            </a:r>
            <a:r>
              <a:rPr lang="ru-RU" sz="3200" dirty="0" smtClean="0"/>
              <a:t>, як у </a:t>
            </a:r>
            <a:r>
              <a:rPr lang="ru-RU" sz="3200" dirty="0" err="1" smtClean="0"/>
              <a:t>закордонній</a:t>
            </a:r>
            <a:r>
              <a:rPr lang="ru-RU" sz="3200" dirty="0" smtClean="0"/>
              <a:t>, так </a:t>
            </a:r>
            <a:r>
              <a:rPr lang="ru-RU" sz="3200" dirty="0" err="1" smtClean="0"/>
              <a:t>і</a:t>
            </a:r>
            <a:r>
              <a:rPr lang="ru-RU" sz="3200" dirty="0" smtClean="0"/>
              <a:t> у </a:t>
            </a:r>
            <a:r>
              <a:rPr lang="ru-RU" sz="3200" dirty="0" err="1" smtClean="0"/>
              <a:t>вітчизняній</a:t>
            </a:r>
            <a:r>
              <a:rPr lang="ru-RU" sz="3200" dirty="0" smtClean="0"/>
              <a:t> </a:t>
            </a:r>
            <a:r>
              <a:rPr lang="ru-RU" sz="3200" dirty="0" err="1" smtClean="0"/>
              <a:t>історіографії</a:t>
            </a:r>
            <a:endParaRPr lang="ru-RU" sz="3200" dirty="0"/>
          </a:p>
        </p:txBody>
      </p:sp>
    </p:spTree>
    <p:extLst>
      <p:ext uri="{BB962C8B-B14F-4D97-AF65-F5344CB8AC3E}">
        <p14:creationId xmlns:p14="http://schemas.microsoft.com/office/powerpoint/2010/main" xmlns="" val="1303481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0" y="1889448"/>
            <a:ext cx="4283968" cy="4968552"/>
          </a:xfrm>
        </p:spPr>
        <p:txBody>
          <a:bodyPr>
            <a:noAutofit/>
          </a:bodyPr>
          <a:lstStyle/>
          <a:p>
            <a:r>
              <a:rPr lang="ru-RU" sz="2400" i="1" dirty="0" smtClean="0"/>
              <a:t>На </a:t>
            </a:r>
            <a:r>
              <a:rPr lang="ru-RU" sz="2400" i="1" dirty="0" err="1" smtClean="0"/>
              <a:t>Аскольдовій</a:t>
            </a:r>
            <a:r>
              <a:rPr lang="ru-RU" sz="2400" i="1" dirty="0" smtClean="0"/>
              <a:t> </a:t>
            </a:r>
            <a:r>
              <a:rPr lang="ru-RU" sz="2400" i="1" dirty="0" err="1" smtClean="0"/>
              <a:t>могилі</a:t>
            </a:r>
            <a:r>
              <a:rPr lang="ru-RU" sz="2400" i="1" dirty="0" smtClean="0"/>
              <a:t/>
            </a:r>
            <a:br>
              <a:rPr lang="ru-RU" sz="2400" i="1" dirty="0" smtClean="0"/>
            </a:br>
            <a:r>
              <a:rPr lang="ru-RU" sz="2400" i="1" dirty="0" err="1" smtClean="0"/>
              <a:t>Поховали</a:t>
            </a:r>
            <a:r>
              <a:rPr lang="ru-RU" sz="2400" i="1" dirty="0" smtClean="0"/>
              <a:t> </a:t>
            </a:r>
            <a:r>
              <a:rPr lang="ru-RU" sz="2400" i="1" dirty="0" err="1" smtClean="0"/>
              <a:t>їх</a:t>
            </a:r>
            <a:r>
              <a:rPr lang="ru-RU" sz="2400" i="1" dirty="0" smtClean="0"/>
              <a:t> </a:t>
            </a:r>
            <a:r>
              <a:rPr lang="ru-RU" sz="2400" i="1" dirty="0" smtClean="0"/>
              <a:t>—</a:t>
            </a:r>
            <a:br>
              <a:rPr lang="ru-RU" sz="2400" i="1" dirty="0" smtClean="0"/>
            </a:br>
            <a:r>
              <a:rPr lang="ru-RU" sz="2400" i="1" dirty="0" err="1" smtClean="0"/>
              <a:t>Тридцять</a:t>
            </a:r>
            <a:r>
              <a:rPr lang="ru-RU" sz="2400" i="1" dirty="0" smtClean="0"/>
              <a:t> </a:t>
            </a:r>
            <a:r>
              <a:rPr lang="ru-RU" sz="2400" i="1" dirty="0" err="1" smtClean="0"/>
              <a:t>мучнів-українців</a:t>
            </a:r>
            <a:r>
              <a:rPr lang="ru-RU" sz="2400" i="1" dirty="0" smtClean="0"/>
              <a:t>,</a:t>
            </a:r>
            <a:br>
              <a:rPr lang="ru-RU" sz="2400" i="1" dirty="0" smtClean="0"/>
            </a:br>
            <a:r>
              <a:rPr lang="ru-RU" sz="2400" i="1" dirty="0" err="1" smtClean="0"/>
              <a:t>Славних</a:t>
            </a:r>
            <a:r>
              <a:rPr lang="ru-RU" sz="2400" i="1" dirty="0" smtClean="0"/>
              <a:t> </a:t>
            </a:r>
            <a:r>
              <a:rPr lang="ru-RU" sz="2400" i="1" dirty="0" err="1" smtClean="0"/>
              <a:t>молодих</a:t>
            </a:r>
            <a:r>
              <a:rPr lang="ru-RU" sz="2400" i="1" dirty="0" smtClean="0"/>
              <a:t>…</a:t>
            </a:r>
            <a:r>
              <a:rPr lang="ru-RU" sz="2400" i="1" dirty="0" smtClean="0"/>
              <a:t/>
            </a:r>
            <a:br>
              <a:rPr lang="ru-RU" sz="2400" i="1" dirty="0" smtClean="0"/>
            </a:br>
            <a:r>
              <a:rPr lang="ru-RU" sz="2400" i="1" dirty="0" smtClean="0"/>
              <a:t>На </a:t>
            </a:r>
            <a:r>
              <a:rPr lang="ru-RU" sz="2400" i="1" dirty="0" err="1" smtClean="0"/>
              <a:t>Аскольдовій</a:t>
            </a:r>
            <a:r>
              <a:rPr lang="ru-RU" sz="2400" i="1" dirty="0" smtClean="0"/>
              <a:t> </a:t>
            </a:r>
            <a:r>
              <a:rPr lang="ru-RU" sz="2400" i="1" dirty="0" err="1" smtClean="0"/>
              <a:t>могилі</a:t>
            </a:r>
            <a:r>
              <a:rPr lang="ru-RU" sz="2400" i="1" dirty="0" smtClean="0"/>
              <a:t/>
            </a:r>
            <a:br>
              <a:rPr lang="ru-RU" sz="2400" i="1" dirty="0" smtClean="0"/>
            </a:br>
            <a:r>
              <a:rPr lang="ru-RU" sz="2400" i="1" dirty="0" err="1" smtClean="0"/>
              <a:t>Український</a:t>
            </a:r>
            <a:r>
              <a:rPr lang="ru-RU" sz="2400" i="1" dirty="0" smtClean="0"/>
              <a:t> </a:t>
            </a:r>
            <a:r>
              <a:rPr lang="ru-RU" sz="2400" i="1" dirty="0" err="1" smtClean="0"/>
              <a:t>цвіт</a:t>
            </a:r>
            <a:r>
              <a:rPr lang="ru-RU" sz="2400" i="1" dirty="0" smtClean="0"/>
              <a:t>! —</a:t>
            </a:r>
            <a:br>
              <a:rPr lang="ru-RU" sz="2400" i="1" dirty="0" smtClean="0"/>
            </a:br>
            <a:r>
              <a:rPr lang="ru-RU" sz="2400" i="1" dirty="0" smtClean="0"/>
              <a:t>По </a:t>
            </a:r>
            <a:r>
              <a:rPr lang="ru-RU" sz="2400" i="1" dirty="0" err="1" smtClean="0"/>
              <a:t>кривавій</a:t>
            </a:r>
            <a:r>
              <a:rPr lang="ru-RU" sz="2400" i="1" dirty="0" smtClean="0"/>
              <a:t> </a:t>
            </a:r>
            <a:r>
              <a:rPr lang="ru-RU" sz="2400" i="1" dirty="0" err="1" smtClean="0"/>
              <a:t>по</a:t>
            </a:r>
            <a:r>
              <a:rPr lang="ru-RU" sz="2400" i="1" dirty="0" smtClean="0"/>
              <a:t> </a:t>
            </a:r>
            <a:r>
              <a:rPr lang="ru-RU" sz="2400" i="1" dirty="0" err="1" smtClean="0"/>
              <a:t>дорозі</a:t>
            </a:r>
            <a:r>
              <a:rPr lang="ru-RU" sz="2400" i="1" dirty="0" smtClean="0"/>
              <a:t/>
            </a:r>
            <a:br>
              <a:rPr lang="ru-RU" sz="2400" i="1" dirty="0" smtClean="0"/>
            </a:br>
            <a:r>
              <a:rPr lang="ru-RU" sz="2400" i="1" dirty="0" smtClean="0"/>
              <a:t>Нам </a:t>
            </a:r>
            <a:r>
              <a:rPr lang="ru-RU" sz="2400" i="1" dirty="0" err="1" smtClean="0"/>
              <a:t>іти</a:t>
            </a:r>
            <a:r>
              <a:rPr lang="ru-RU" sz="2400" i="1" dirty="0" smtClean="0"/>
              <a:t> у </a:t>
            </a:r>
            <a:r>
              <a:rPr lang="ru-RU" sz="2400" i="1" dirty="0" err="1" smtClean="0"/>
              <a:t>світ</a:t>
            </a:r>
            <a:r>
              <a:rPr lang="ru-RU" sz="2400" i="1" dirty="0" smtClean="0"/>
              <a:t>.</a:t>
            </a:r>
            <a:br>
              <a:rPr lang="ru-RU" sz="2400" i="1" dirty="0" smtClean="0"/>
            </a:br>
            <a:r>
              <a:rPr lang="ru-RU" sz="2400" i="1" dirty="0" smtClean="0"/>
              <a:t/>
            </a:r>
            <a:br>
              <a:rPr lang="ru-RU" sz="2400" i="1" dirty="0" smtClean="0"/>
            </a:br>
            <a:r>
              <a:rPr lang="ru-RU" sz="2400" i="1" dirty="0" smtClean="0"/>
              <a:t>На </a:t>
            </a:r>
            <a:r>
              <a:rPr lang="ru-RU" sz="2400" i="1" dirty="0" smtClean="0"/>
              <a:t>кого </a:t>
            </a:r>
            <a:r>
              <a:rPr lang="ru-RU" sz="2400" i="1" dirty="0" err="1" smtClean="0"/>
              <a:t>посміла</a:t>
            </a:r>
            <a:r>
              <a:rPr lang="ru-RU" sz="2400" i="1" dirty="0" smtClean="0"/>
              <a:t> </a:t>
            </a:r>
            <a:r>
              <a:rPr lang="ru-RU" sz="2400" i="1" dirty="0" err="1" smtClean="0"/>
              <a:t>знятись</a:t>
            </a:r>
            <a:r>
              <a:rPr lang="ru-RU" sz="2400" i="1" dirty="0" smtClean="0"/>
              <a:t/>
            </a:r>
            <a:br>
              <a:rPr lang="ru-RU" sz="2400" i="1" dirty="0" smtClean="0"/>
            </a:br>
            <a:r>
              <a:rPr lang="ru-RU" sz="2400" i="1" dirty="0" err="1" smtClean="0"/>
              <a:t>Зрадника</a:t>
            </a:r>
            <a:r>
              <a:rPr lang="ru-RU" sz="2400" i="1" dirty="0" smtClean="0"/>
              <a:t> </a:t>
            </a:r>
            <a:r>
              <a:rPr lang="ru-RU" sz="2400" i="1" dirty="0" smtClean="0"/>
              <a:t>рука?</a:t>
            </a:r>
            <a:br>
              <a:rPr lang="ru-RU" sz="2400" i="1" dirty="0" smtClean="0"/>
            </a:br>
            <a:r>
              <a:rPr lang="ru-RU" sz="2400" i="1" dirty="0" err="1" smtClean="0"/>
              <a:t>Квітне</a:t>
            </a:r>
            <a:r>
              <a:rPr lang="ru-RU" sz="2400" i="1" dirty="0" smtClean="0"/>
              <a:t> </a:t>
            </a:r>
            <a:r>
              <a:rPr lang="ru-RU" sz="2400" i="1" dirty="0" err="1" smtClean="0"/>
              <a:t>сонце</a:t>
            </a:r>
            <a:r>
              <a:rPr lang="ru-RU" sz="2400" i="1" dirty="0" smtClean="0"/>
              <a:t>, — </a:t>
            </a:r>
            <a:r>
              <a:rPr lang="ru-RU" sz="2400" i="1" dirty="0" err="1" smtClean="0"/>
              <a:t>грає</a:t>
            </a:r>
            <a:r>
              <a:rPr lang="ru-RU" sz="2400" i="1" dirty="0" smtClean="0"/>
              <a:t> </a:t>
            </a:r>
            <a:r>
              <a:rPr lang="ru-RU" sz="2400" i="1" dirty="0" err="1" smtClean="0"/>
              <a:t>вітер</a:t>
            </a:r>
            <a:r>
              <a:rPr lang="ru-RU" sz="2400" i="1" dirty="0" smtClean="0"/>
              <a:t/>
            </a:r>
            <a:br>
              <a:rPr lang="ru-RU" sz="2400" i="1" dirty="0" smtClean="0"/>
            </a:br>
            <a:r>
              <a:rPr lang="ru-RU" sz="2400" i="1" dirty="0" smtClean="0"/>
              <a:t>І </a:t>
            </a:r>
            <a:r>
              <a:rPr lang="ru-RU" sz="2400" i="1" dirty="0" err="1" smtClean="0"/>
              <a:t>Дніпро-ріка</a:t>
            </a:r>
            <a:r>
              <a:rPr lang="ru-RU" sz="2400" i="1" dirty="0" smtClean="0"/>
              <a:t>...</a:t>
            </a:r>
            <a:endParaRPr lang="ru-RU" sz="2400" dirty="0"/>
          </a:p>
        </p:txBody>
      </p:sp>
      <p:sp>
        <p:nvSpPr>
          <p:cNvPr id="12" name="TextBox 11"/>
          <p:cNvSpPr txBox="1"/>
          <p:nvPr/>
        </p:nvSpPr>
        <p:spPr>
          <a:xfrm>
            <a:off x="4932040" y="1988840"/>
            <a:ext cx="3528392" cy="4524315"/>
          </a:xfrm>
          <a:prstGeom prst="rect">
            <a:avLst/>
          </a:prstGeom>
          <a:noFill/>
        </p:spPr>
        <p:txBody>
          <a:bodyPr wrap="square" rtlCol="0">
            <a:spAutoFit/>
          </a:bodyPr>
          <a:lstStyle/>
          <a:p>
            <a:r>
              <a:rPr lang="ru-RU" sz="2400" i="1" dirty="0" smtClean="0">
                <a:solidFill>
                  <a:schemeClr val="accent2">
                    <a:lumMod val="75000"/>
                  </a:schemeClr>
                </a:solidFill>
              </a:rPr>
              <a:t>На кого </a:t>
            </a:r>
            <a:r>
              <a:rPr lang="ru-RU" sz="2400" i="1" dirty="0" err="1" smtClean="0">
                <a:solidFill>
                  <a:schemeClr val="accent2">
                    <a:lumMod val="75000"/>
                  </a:schemeClr>
                </a:solidFill>
              </a:rPr>
              <a:t>завзявся</a:t>
            </a:r>
            <a:r>
              <a:rPr lang="ru-RU" sz="2400" i="1" dirty="0" smtClean="0">
                <a:solidFill>
                  <a:schemeClr val="accent2">
                    <a:lumMod val="75000"/>
                  </a:schemeClr>
                </a:solidFill>
              </a:rPr>
              <a:t> </a:t>
            </a:r>
            <a:r>
              <a:rPr lang="ru-RU" sz="2400" i="1" dirty="0" err="1" smtClean="0">
                <a:solidFill>
                  <a:schemeClr val="accent2">
                    <a:lumMod val="75000"/>
                  </a:schemeClr>
                </a:solidFill>
              </a:rPr>
              <a:t>Каїн</a:t>
            </a:r>
            <a:r>
              <a:rPr lang="ru-RU" sz="2400" i="1" dirty="0" smtClean="0">
                <a:solidFill>
                  <a:schemeClr val="accent2">
                    <a:lumMod val="75000"/>
                  </a:schemeClr>
                </a:solidFill>
              </a:rPr>
              <a:t>?</a:t>
            </a:r>
          </a:p>
          <a:p>
            <a:r>
              <a:rPr lang="ru-RU" sz="2400" i="1" dirty="0" smtClean="0">
                <a:solidFill>
                  <a:schemeClr val="accent2">
                    <a:lumMod val="75000"/>
                  </a:schemeClr>
                </a:solidFill>
              </a:rPr>
              <a:t>Боже</a:t>
            </a:r>
            <a:r>
              <a:rPr lang="ru-RU" sz="2400" i="1" dirty="0" smtClean="0">
                <a:solidFill>
                  <a:schemeClr val="accent2">
                    <a:lumMod val="75000"/>
                  </a:schemeClr>
                </a:solidFill>
              </a:rPr>
              <a:t>, покарай</a:t>
            </a:r>
            <a:r>
              <a:rPr lang="ru-RU" sz="2400" i="1" dirty="0" smtClean="0">
                <a:solidFill>
                  <a:schemeClr val="accent2">
                    <a:lumMod val="75000"/>
                  </a:schemeClr>
                </a:solidFill>
              </a:rPr>
              <a:t>!</a:t>
            </a:r>
          </a:p>
          <a:p>
            <a:r>
              <a:rPr lang="ru-RU" sz="2400" i="1" dirty="0" err="1" smtClean="0">
                <a:solidFill>
                  <a:schemeClr val="accent2">
                    <a:lumMod val="75000"/>
                  </a:schemeClr>
                </a:solidFill>
              </a:rPr>
              <a:t>Понад</a:t>
            </a:r>
            <a:r>
              <a:rPr lang="ru-RU" sz="2400" i="1" dirty="0" smtClean="0">
                <a:solidFill>
                  <a:schemeClr val="accent2">
                    <a:lumMod val="75000"/>
                  </a:schemeClr>
                </a:solidFill>
              </a:rPr>
              <a:t> все вони </a:t>
            </a:r>
            <a:r>
              <a:rPr lang="ru-RU" sz="2400" i="1" dirty="0" smtClean="0">
                <a:solidFill>
                  <a:schemeClr val="accent2">
                    <a:lumMod val="75000"/>
                  </a:schemeClr>
                </a:solidFill>
              </a:rPr>
              <a:t>любили</a:t>
            </a:r>
          </a:p>
          <a:p>
            <a:r>
              <a:rPr lang="ru-RU" sz="2400" i="1" dirty="0" err="1" smtClean="0">
                <a:solidFill>
                  <a:schemeClr val="accent2">
                    <a:lumMod val="75000"/>
                  </a:schemeClr>
                </a:solidFill>
              </a:rPr>
              <a:t>Свій</a:t>
            </a:r>
            <a:r>
              <a:rPr lang="ru-RU" sz="2400" i="1" dirty="0" smtClean="0">
                <a:solidFill>
                  <a:schemeClr val="accent2">
                    <a:lumMod val="75000"/>
                  </a:schemeClr>
                </a:solidFill>
              </a:rPr>
              <a:t> </a:t>
            </a:r>
            <a:r>
              <a:rPr lang="ru-RU" sz="2400" i="1" dirty="0" err="1" smtClean="0">
                <a:solidFill>
                  <a:schemeClr val="accent2">
                    <a:lumMod val="75000"/>
                  </a:schemeClr>
                </a:solidFill>
              </a:rPr>
              <a:t>коханий</a:t>
            </a:r>
            <a:r>
              <a:rPr lang="ru-RU" sz="2400" i="1" dirty="0" smtClean="0">
                <a:solidFill>
                  <a:schemeClr val="accent2">
                    <a:lumMod val="75000"/>
                  </a:schemeClr>
                </a:solidFill>
              </a:rPr>
              <a:t> край</a:t>
            </a:r>
            <a:r>
              <a:rPr lang="ru-RU" sz="2400" i="1" dirty="0" smtClean="0">
                <a:solidFill>
                  <a:schemeClr val="accent2">
                    <a:lumMod val="75000"/>
                  </a:schemeClr>
                </a:solidFill>
              </a:rPr>
              <a:t>.</a:t>
            </a:r>
          </a:p>
          <a:p>
            <a:endParaRPr lang="uk-UA" sz="2400" i="1" dirty="0" smtClean="0">
              <a:solidFill>
                <a:schemeClr val="accent2">
                  <a:lumMod val="75000"/>
                </a:schemeClr>
              </a:solidFill>
            </a:endParaRPr>
          </a:p>
          <a:p>
            <a:r>
              <a:rPr lang="ru-RU" sz="2400" i="1" dirty="0" err="1" smtClean="0">
                <a:solidFill>
                  <a:schemeClr val="accent2">
                    <a:lumMod val="75000"/>
                  </a:schemeClr>
                </a:solidFill>
              </a:rPr>
              <a:t>Вмерли</a:t>
            </a:r>
            <a:r>
              <a:rPr lang="ru-RU" sz="2400" i="1" dirty="0" smtClean="0">
                <a:solidFill>
                  <a:schemeClr val="accent2">
                    <a:lumMod val="75000"/>
                  </a:schemeClr>
                </a:solidFill>
              </a:rPr>
              <a:t> в </a:t>
            </a:r>
            <a:r>
              <a:rPr lang="ru-RU" sz="2400" i="1" dirty="0" err="1" smtClean="0">
                <a:solidFill>
                  <a:schemeClr val="accent2">
                    <a:lumMod val="75000"/>
                  </a:schemeClr>
                </a:solidFill>
              </a:rPr>
              <a:t>Новім</a:t>
            </a:r>
            <a:r>
              <a:rPr lang="ru-RU" sz="2400" i="1" dirty="0" smtClean="0">
                <a:solidFill>
                  <a:schemeClr val="accent2">
                    <a:lumMod val="75000"/>
                  </a:schemeClr>
                </a:solidFill>
              </a:rPr>
              <a:t> </a:t>
            </a:r>
            <a:r>
              <a:rPr lang="ru-RU" sz="2400" i="1" dirty="0" err="1" smtClean="0">
                <a:solidFill>
                  <a:schemeClr val="accent2">
                    <a:lumMod val="75000"/>
                  </a:schemeClr>
                </a:solidFill>
              </a:rPr>
              <a:t>Заповіті</a:t>
            </a:r>
            <a:endParaRPr lang="ru-RU" sz="2400" i="1" dirty="0" smtClean="0">
              <a:solidFill>
                <a:schemeClr val="accent2">
                  <a:lumMod val="75000"/>
                </a:schemeClr>
              </a:solidFill>
            </a:endParaRPr>
          </a:p>
          <a:p>
            <a:r>
              <a:rPr lang="ru-RU" sz="2400" i="1" dirty="0" smtClean="0">
                <a:solidFill>
                  <a:schemeClr val="accent2">
                    <a:lumMod val="75000"/>
                  </a:schemeClr>
                </a:solidFill>
              </a:rPr>
              <a:t>З </a:t>
            </a:r>
            <a:r>
              <a:rPr lang="ru-RU" sz="2400" i="1" dirty="0" smtClean="0">
                <a:solidFill>
                  <a:schemeClr val="accent2">
                    <a:lumMod val="75000"/>
                  </a:schemeClr>
                </a:solidFill>
              </a:rPr>
              <a:t>славою </a:t>
            </a:r>
            <a:r>
              <a:rPr lang="ru-RU" sz="2400" i="1" dirty="0" err="1" smtClean="0">
                <a:solidFill>
                  <a:schemeClr val="accent2">
                    <a:lumMod val="75000"/>
                  </a:schemeClr>
                </a:solidFill>
              </a:rPr>
              <a:t>святих</a:t>
            </a:r>
            <a:r>
              <a:rPr lang="ru-RU" sz="2400" i="1" dirty="0" smtClean="0">
                <a:solidFill>
                  <a:schemeClr val="accent2">
                    <a:lumMod val="75000"/>
                  </a:schemeClr>
                </a:solidFill>
              </a:rPr>
              <a:t>.</a:t>
            </a:r>
          </a:p>
          <a:p>
            <a:r>
              <a:rPr lang="ru-RU" sz="2400" i="1" dirty="0" smtClean="0">
                <a:solidFill>
                  <a:schemeClr val="accent2">
                    <a:lumMod val="75000"/>
                  </a:schemeClr>
                </a:solidFill>
              </a:rPr>
              <a:t>На </a:t>
            </a:r>
            <a:r>
              <a:rPr lang="ru-RU" sz="2400" i="1" dirty="0" err="1" smtClean="0">
                <a:solidFill>
                  <a:schemeClr val="accent2">
                    <a:lumMod val="75000"/>
                  </a:schemeClr>
                </a:solidFill>
              </a:rPr>
              <a:t>Аскольдовій</a:t>
            </a:r>
            <a:r>
              <a:rPr lang="ru-RU" sz="2400" i="1" dirty="0" smtClean="0">
                <a:solidFill>
                  <a:schemeClr val="accent2">
                    <a:lumMod val="75000"/>
                  </a:schemeClr>
                </a:solidFill>
              </a:rPr>
              <a:t> </a:t>
            </a:r>
            <a:r>
              <a:rPr lang="ru-RU" sz="2400" i="1" dirty="0" err="1" smtClean="0">
                <a:solidFill>
                  <a:schemeClr val="accent2">
                    <a:lumMod val="75000"/>
                  </a:schemeClr>
                </a:solidFill>
              </a:rPr>
              <a:t>Могилі</a:t>
            </a:r>
            <a:endParaRPr lang="ru-RU" sz="2400" i="1" dirty="0" smtClean="0">
              <a:solidFill>
                <a:schemeClr val="accent2">
                  <a:lumMod val="75000"/>
                </a:schemeClr>
              </a:solidFill>
            </a:endParaRPr>
          </a:p>
          <a:p>
            <a:r>
              <a:rPr lang="ru-RU" sz="2400" i="1" dirty="0" err="1" smtClean="0">
                <a:solidFill>
                  <a:schemeClr val="accent2">
                    <a:lumMod val="75000"/>
                  </a:schemeClr>
                </a:solidFill>
              </a:rPr>
              <a:t>Поховали</a:t>
            </a:r>
            <a:r>
              <a:rPr lang="ru-RU" sz="2400" i="1" dirty="0" smtClean="0">
                <a:solidFill>
                  <a:schemeClr val="accent2">
                    <a:lumMod val="75000"/>
                  </a:schemeClr>
                </a:solidFill>
              </a:rPr>
              <a:t> </a:t>
            </a:r>
            <a:r>
              <a:rPr lang="ru-RU" sz="2400" i="1" dirty="0" err="1" smtClean="0">
                <a:solidFill>
                  <a:schemeClr val="accent2">
                    <a:lumMod val="75000"/>
                  </a:schemeClr>
                </a:solidFill>
              </a:rPr>
              <a:t>їх</a:t>
            </a:r>
            <a:r>
              <a:rPr lang="ru-RU" sz="2400" i="1" dirty="0" smtClean="0"/>
              <a:t>.</a:t>
            </a:r>
          </a:p>
          <a:p>
            <a:endParaRPr lang="uk-UA" sz="2400" i="1" dirty="0" smtClean="0">
              <a:solidFill>
                <a:schemeClr val="accent2">
                  <a:lumMod val="75000"/>
                </a:schemeClr>
              </a:solidFill>
            </a:endParaRPr>
          </a:p>
          <a:p>
            <a:r>
              <a:rPr lang="ru-RU" sz="2400" dirty="0" err="1" smtClean="0">
                <a:latin typeface="Segoe Script" pitchFamily="34" charset="0"/>
                <a:hlinkClick r:id="rId2" tooltip="Тичина Павло Григорович"/>
              </a:rPr>
              <a:t>Павло</a:t>
            </a:r>
            <a:r>
              <a:rPr lang="ru-RU" sz="2400" dirty="0" smtClean="0">
                <a:latin typeface="Segoe Script" pitchFamily="34" charset="0"/>
                <a:hlinkClick r:id="rId2" tooltip="Тичина Павло Григорович"/>
              </a:rPr>
              <a:t> </a:t>
            </a:r>
            <a:r>
              <a:rPr lang="ru-RU" sz="2400" dirty="0" err="1" smtClean="0">
                <a:latin typeface="Segoe Script" pitchFamily="34" charset="0"/>
                <a:hlinkClick r:id="rId2" tooltip="Тичина Павло Григорович"/>
              </a:rPr>
              <a:t>Тичина</a:t>
            </a:r>
            <a:r>
              <a:rPr lang="ru-RU" sz="2400" dirty="0" smtClean="0">
                <a:latin typeface="Segoe Script" pitchFamily="34" charset="0"/>
              </a:rPr>
              <a:t>, </a:t>
            </a:r>
            <a:r>
              <a:rPr lang="ru-RU" sz="2400" dirty="0" smtClean="0">
                <a:latin typeface="Segoe Script" pitchFamily="34" charset="0"/>
                <a:hlinkClick r:id="rId3" tooltip="1918"/>
              </a:rPr>
              <a:t>1918</a:t>
            </a:r>
            <a:r>
              <a:rPr lang="ru-RU" sz="2400" dirty="0" smtClean="0">
                <a:latin typeface="Segoe Script" pitchFamily="34" charset="0"/>
              </a:rPr>
              <a:t> </a:t>
            </a:r>
            <a:r>
              <a:rPr lang="ru-RU" sz="2400" dirty="0" err="1" smtClean="0">
                <a:latin typeface="Segoe Script" pitchFamily="34" charset="0"/>
              </a:rPr>
              <a:t>рік</a:t>
            </a:r>
            <a:endParaRPr lang="ru-RU" sz="2400" i="1" dirty="0">
              <a:solidFill>
                <a:schemeClr val="accent2">
                  <a:lumMod val="75000"/>
                </a:schemeClr>
              </a:solidFill>
              <a:latin typeface="Segoe Script" pitchFamily="34" charset="0"/>
            </a:endParaRPr>
          </a:p>
        </p:txBody>
      </p:sp>
      <p:sp>
        <p:nvSpPr>
          <p:cNvPr id="13" name="TextBox 12"/>
          <p:cNvSpPr txBox="1"/>
          <p:nvPr/>
        </p:nvSpPr>
        <p:spPr>
          <a:xfrm>
            <a:off x="2123728" y="0"/>
            <a:ext cx="5544616" cy="1846659"/>
          </a:xfrm>
          <a:prstGeom prst="rect">
            <a:avLst/>
          </a:prstGeom>
          <a:noFill/>
        </p:spPr>
        <p:txBody>
          <a:bodyPr wrap="square" rtlCol="0">
            <a:spAutoFit/>
          </a:bodyPr>
          <a:lstStyle/>
          <a:p>
            <a:r>
              <a:rPr lang="ru-RU" sz="4800" dirty="0" smtClean="0">
                <a:latin typeface="Segoe Script" pitchFamily="34" charset="0"/>
              </a:rPr>
              <a:t>«</a:t>
            </a:r>
            <a:r>
              <a:rPr lang="ru-RU" sz="4800" dirty="0" err="1" smtClean="0">
                <a:latin typeface="Segoe Script" pitchFamily="34" charset="0"/>
              </a:rPr>
              <a:t>Пам'яті</a:t>
            </a:r>
            <a:r>
              <a:rPr lang="ru-RU" sz="4800" dirty="0" smtClean="0">
                <a:latin typeface="Segoe Script" pitchFamily="34" charset="0"/>
              </a:rPr>
              <a:t> </a:t>
            </a:r>
            <a:r>
              <a:rPr lang="ru-RU" sz="4800" dirty="0" err="1" smtClean="0">
                <a:latin typeface="Segoe Script" pitchFamily="34" charset="0"/>
              </a:rPr>
              <a:t>тридцяти</a:t>
            </a:r>
            <a:r>
              <a:rPr lang="ru-RU" sz="4800" dirty="0" smtClean="0">
                <a:latin typeface="Segoe Script" pitchFamily="34" charset="0"/>
              </a:rPr>
              <a:t>»</a:t>
            </a:r>
          </a:p>
          <a:p>
            <a:endParaRPr lang="ru-RU" dirty="0"/>
          </a:p>
        </p:txBody>
      </p:sp>
    </p:spTree>
    <p:extLst>
      <p:ext uri="{BB962C8B-B14F-4D97-AF65-F5344CB8AC3E}">
        <p14:creationId xmlns:p14="http://schemas.microsoft.com/office/powerpoint/2010/main" xmlns="" val="923103722"/>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2000"/>
                                        <p:tgtEl>
                                          <p:spTgt spid="12">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fade">
                                      <p:cBhvr>
                                        <p:cTn id="15" dur="2000"/>
                                        <p:tgtEl>
                                          <p:spTgt spid="12">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animEffect transition="in" filter="fade">
                                      <p:cBhvr>
                                        <p:cTn id="18" dur="2000"/>
                                        <p:tgtEl>
                                          <p:spTgt spid="12">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Effect transition="in" filter="fade">
                                      <p:cBhvr>
                                        <p:cTn id="21" dur="2000"/>
                                        <p:tgtEl>
                                          <p:spTgt spid="12">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xEl>
                                              <p:pRg st="5" end="5"/>
                                            </p:txEl>
                                          </p:spTgt>
                                        </p:tgtEl>
                                        <p:attrNameLst>
                                          <p:attrName>style.visibility</p:attrName>
                                        </p:attrNameLst>
                                      </p:cBhvr>
                                      <p:to>
                                        <p:strVal val="visible"/>
                                      </p:to>
                                    </p:set>
                                    <p:animEffect transition="in" filter="fade">
                                      <p:cBhvr>
                                        <p:cTn id="24" dur="2000"/>
                                        <p:tgtEl>
                                          <p:spTgt spid="12">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fade">
                                      <p:cBhvr>
                                        <p:cTn id="27" dur="2000"/>
                                        <p:tgtEl>
                                          <p:spTgt spid="12">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xEl>
                                              <p:pRg st="7" end="7"/>
                                            </p:txEl>
                                          </p:spTgt>
                                        </p:tgtEl>
                                        <p:attrNameLst>
                                          <p:attrName>style.visibility</p:attrName>
                                        </p:attrNameLst>
                                      </p:cBhvr>
                                      <p:to>
                                        <p:strVal val="visible"/>
                                      </p:to>
                                    </p:set>
                                    <p:animEffect transition="in" filter="fade">
                                      <p:cBhvr>
                                        <p:cTn id="30" dur="2000"/>
                                        <p:tgtEl>
                                          <p:spTgt spid="12">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xEl>
                                              <p:pRg st="8" end="8"/>
                                            </p:txEl>
                                          </p:spTgt>
                                        </p:tgtEl>
                                        <p:attrNameLst>
                                          <p:attrName>style.visibility</p:attrName>
                                        </p:attrNameLst>
                                      </p:cBhvr>
                                      <p:to>
                                        <p:strVal val="visible"/>
                                      </p:to>
                                    </p:set>
                                    <p:animEffect transition="in" filter="fade">
                                      <p:cBhvr>
                                        <p:cTn id="33" dur="2000"/>
                                        <p:tgtEl>
                                          <p:spTgt spid="12">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xEl>
                                              <p:pRg st="10" end="10"/>
                                            </p:txEl>
                                          </p:spTgt>
                                        </p:tgtEl>
                                        <p:attrNameLst>
                                          <p:attrName>style.visibility</p:attrName>
                                        </p:attrNameLst>
                                      </p:cBhvr>
                                      <p:to>
                                        <p:strVal val="visible"/>
                                      </p:to>
                                    </p:set>
                                    <p:animEffect transition="in" filter="fade">
                                      <p:cBhvr>
                                        <p:cTn id="36" dur="2000"/>
                                        <p:tgtEl>
                                          <p:spTgt spid="1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0" y="1772816"/>
            <a:ext cx="9144000" cy="5085184"/>
          </a:xfrm>
        </p:spPr>
        <p:txBody>
          <a:bodyPr>
            <a:normAutofit/>
          </a:bodyPr>
          <a:lstStyle/>
          <a:p>
            <a:r>
              <a:rPr lang="ru-RU" sz="2000" dirty="0" err="1" smtClean="0"/>
              <a:t>Неоголошена</a:t>
            </a:r>
            <a:r>
              <a:rPr lang="ru-RU" sz="2000" dirty="0" smtClean="0"/>
              <a:t> </a:t>
            </a:r>
            <a:r>
              <a:rPr lang="ru-RU" sz="2000" dirty="0" err="1" smtClean="0"/>
              <a:t>війна</a:t>
            </a:r>
            <a:r>
              <a:rPr lang="ru-RU" sz="2000" dirty="0" smtClean="0"/>
              <a:t> </a:t>
            </a:r>
            <a:r>
              <a:rPr lang="ru-RU" sz="2000" dirty="0" err="1" smtClean="0"/>
              <a:t>Радянської</a:t>
            </a:r>
            <a:r>
              <a:rPr lang="ru-RU" sz="2000" dirty="0" smtClean="0"/>
              <a:t> </a:t>
            </a:r>
            <a:r>
              <a:rPr lang="ru-RU" sz="2000" dirty="0" err="1" smtClean="0"/>
              <a:t>Росії</a:t>
            </a:r>
            <a:r>
              <a:rPr lang="ru-RU" sz="2000" dirty="0" smtClean="0"/>
              <a:t> </a:t>
            </a:r>
            <a:r>
              <a:rPr lang="ru-RU" sz="2000" dirty="0" err="1" smtClean="0"/>
              <a:t>проти</a:t>
            </a:r>
            <a:r>
              <a:rPr lang="ru-RU" sz="2000" dirty="0" smtClean="0"/>
              <a:t> </a:t>
            </a:r>
            <a:r>
              <a:rPr lang="ru-RU" sz="2000" dirty="0" smtClean="0">
                <a:hlinkClick r:id="rId3" tooltip="УНР"/>
              </a:rPr>
              <a:t>УНР</a:t>
            </a:r>
            <a:r>
              <a:rPr lang="ru-RU" sz="2000" dirty="0" smtClean="0"/>
              <a:t> </a:t>
            </a:r>
            <a:r>
              <a:rPr lang="ru-RU" sz="2000" dirty="0" err="1" smtClean="0"/>
              <a:t>розпочалася</a:t>
            </a:r>
            <a:r>
              <a:rPr lang="ru-RU" sz="2000" dirty="0" smtClean="0"/>
              <a:t> в </a:t>
            </a:r>
            <a:r>
              <a:rPr lang="ru-RU" sz="2000" dirty="0" err="1" smtClean="0"/>
              <a:t>середині</a:t>
            </a:r>
            <a:r>
              <a:rPr lang="ru-RU" sz="2000" dirty="0" smtClean="0"/>
              <a:t> </a:t>
            </a:r>
            <a:r>
              <a:rPr lang="ru-RU" sz="2000" dirty="0" err="1" smtClean="0"/>
              <a:t>грудня</a:t>
            </a:r>
            <a:r>
              <a:rPr lang="ru-RU" sz="2000" dirty="0" smtClean="0"/>
              <a:t> </a:t>
            </a:r>
            <a:r>
              <a:rPr lang="ru-RU" sz="2000" dirty="0" smtClean="0">
                <a:hlinkClick r:id="rId4" tooltip="1917"/>
              </a:rPr>
              <a:t>1917</a:t>
            </a:r>
            <a:r>
              <a:rPr lang="ru-RU" sz="2000" dirty="0" smtClean="0"/>
              <a:t> року, а </a:t>
            </a:r>
            <a:r>
              <a:rPr lang="ru-RU" sz="2000" dirty="0" err="1" smtClean="0"/>
              <a:t>з</a:t>
            </a:r>
            <a:r>
              <a:rPr lang="ru-RU" sz="2000" dirty="0" smtClean="0"/>
              <a:t> </a:t>
            </a:r>
            <a:r>
              <a:rPr lang="ru-RU" sz="2000" dirty="0" err="1" smtClean="0"/>
              <a:t>проголошенням</a:t>
            </a:r>
            <a:r>
              <a:rPr lang="ru-RU" sz="2000" dirty="0" smtClean="0"/>
              <a:t> </a:t>
            </a:r>
            <a:r>
              <a:rPr lang="ru-RU" sz="2000" dirty="0" err="1" smtClean="0">
                <a:hlinkClick r:id="rId5" tooltip="Четвертий Універсал Української Центральної Ради"/>
              </a:rPr>
              <a:t>Четвертим</a:t>
            </a:r>
            <a:r>
              <a:rPr lang="ru-RU" sz="2000" dirty="0" smtClean="0">
                <a:hlinkClick r:id="rId5" tooltip="Четвертий Універсал Української Центральної Ради"/>
              </a:rPr>
              <a:t> </a:t>
            </a:r>
            <a:r>
              <a:rPr lang="ru-RU" sz="2000" dirty="0" err="1" smtClean="0">
                <a:hlinkClick r:id="rId5" tooltip="Четвертий Універсал Української Центральної Ради"/>
              </a:rPr>
              <a:t>універсалом</a:t>
            </a:r>
            <a:r>
              <a:rPr lang="ru-RU" sz="2000" dirty="0" smtClean="0"/>
              <a:t> </a:t>
            </a:r>
            <a:r>
              <a:rPr lang="ru-RU" sz="2000" dirty="0" err="1" smtClean="0"/>
              <a:t>незалежності</a:t>
            </a:r>
            <a:r>
              <a:rPr lang="ru-RU" sz="2000" dirty="0" smtClean="0"/>
              <a:t> </a:t>
            </a:r>
            <a:r>
              <a:rPr lang="ru-RU" sz="2000" dirty="0" err="1" smtClean="0">
                <a:hlinkClick r:id="rId6" tooltip="Україна"/>
              </a:rPr>
              <a:t>України</a:t>
            </a:r>
            <a:r>
              <a:rPr lang="ru-RU" sz="2000" dirty="0" smtClean="0"/>
              <a:t> </a:t>
            </a:r>
            <a:r>
              <a:rPr lang="ru-RU" sz="2000" dirty="0" smtClean="0">
                <a:hlinkClick r:id="rId7" tooltip="Українська Центральна Рада"/>
              </a:rPr>
              <a:t>Центральною Радою</a:t>
            </a:r>
            <a:r>
              <a:rPr lang="ru-RU" sz="2000" dirty="0" smtClean="0"/>
              <a:t> УНР, </a:t>
            </a:r>
            <a:r>
              <a:rPr lang="ru-RU" sz="2000" dirty="0" smtClean="0">
                <a:hlinkClick r:id="rId8" tooltip="22 січня"/>
              </a:rPr>
              <a:t>22 </a:t>
            </a:r>
            <a:r>
              <a:rPr lang="ru-RU" sz="2000" dirty="0" err="1" smtClean="0">
                <a:hlinkClick r:id="rId8" tooltip="22 січня"/>
              </a:rPr>
              <a:t>січня</a:t>
            </a:r>
            <a:r>
              <a:rPr lang="ru-RU" sz="2000" dirty="0" smtClean="0"/>
              <a:t> </a:t>
            </a:r>
            <a:r>
              <a:rPr lang="ru-RU" sz="2000" dirty="0" smtClean="0">
                <a:hlinkClick r:id="rId9" tooltip="1918"/>
              </a:rPr>
              <a:t>1918</a:t>
            </a:r>
            <a:r>
              <a:rPr lang="ru-RU" sz="2000" dirty="0" smtClean="0"/>
              <a:t> року </a:t>
            </a:r>
            <a:r>
              <a:rPr lang="ru-RU" sz="2000" dirty="0" err="1" smtClean="0"/>
              <a:t>країна</a:t>
            </a:r>
            <a:r>
              <a:rPr lang="ru-RU" sz="2000" dirty="0" smtClean="0"/>
              <a:t> </a:t>
            </a:r>
            <a:r>
              <a:rPr lang="ru-RU" sz="2000" dirty="0" err="1" smtClean="0"/>
              <a:t>опинилася</a:t>
            </a:r>
            <a:r>
              <a:rPr lang="ru-RU" sz="2000" dirty="0" smtClean="0"/>
              <a:t> у фактичному </a:t>
            </a:r>
            <a:r>
              <a:rPr lang="ru-RU" sz="2000" dirty="0" err="1" smtClean="0"/>
              <a:t>стані</a:t>
            </a:r>
            <a:r>
              <a:rPr lang="ru-RU" sz="2000" dirty="0" smtClean="0"/>
              <a:t> </a:t>
            </a:r>
            <a:r>
              <a:rPr lang="ru-RU" sz="2000" dirty="0" err="1" smtClean="0"/>
              <a:t>війниз</a:t>
            </a:r>
            <a:r>
              <a:rPr lang="ru-RU" sz="2000" dirty="0" smtClean="0"/>
              <a:t> </a:t>
            </a:r>
            <a:r>
              <a:rPr lang="ru-RU" sz="2000" dirty="0" err="1" smtClean="0"/>
              <a:t>більшовицькою</a:t>
            </a:r>
            <a:r>
              <a:rPr lang="ru-RU" sz="2000" dirty="0" smtClean="0"/>
              <a:t> </a:t>
            </a:r>
            <a:r>
              <a:rPr lang="ru-RU" sz="2000" dirty="0" err="1" smtClean="0"/>
              <a:t>Росією</a:t>
            </a:r>
            <a:r>
              <a:rPr lang="ru-RU" sz="2000" dirty="0" smtClean="0"/>
              <a:t>. «</a:t>
            </a:r>
            <a:r>
              <a:rPr lang="ru-RU" sz="2000" dirty="0" err="1" smtClean="0"/>
              <a:t>Маніфестом</a:t>
            </a:r>
            <a:r>
              <a:rPr lang="ru-RU" sz="2000" dirty="0" smtClean="0"/>
              <a:t> до </a:t>
            </a:r>
            <a:r>
              <a:rPr lang="ru-RU" sz="2000" dirty="0" err="1" smtClean="0"/>
              <a:t>українського</a:t>
            </a:r>
            <a:r>
              <a:rPr lang="ru-RU" sz="2000" dirty="0" smtClean="0"/>
              <a:t> народу» </a:t>
            </a:r>
            <a:r>
              <a:rPr lang="ru-RU" sz="2000" dirty="0" err="1" smtClean="0">
                <a:hlinkClick r:id="rId10" tooltip="Ульянов Володимир Ілліч"/>
              </a:rPr>
              <a:t>Володимир</a:t>
            </a:r>
            <a:r>
              <a:rPr lang="ru-RU" sz="2000" dirty="0" smtClean="0">
                <a:hlinkClick r:id="rId10" tooltip="Ульянов Володимир Ілліч"/>
              </a:rPr>
              <a:t> </a:t>
            </a:r>
            <a:r>
              <a:rPr lang="ru-RU" sz="2000" dirty="0" err="1" smtClean="0">
                <a:hlinkClick r:id="rId10" tooltip="Ульянов Володимир Ілліч"/>
              </a:rPr>
              <a:t>Ленін</a:t>
            </a:r>
            <a:r>
              <a:rPr lang="ru-RU" sz="2000" dirty="0" smtClean="0"/>
              <a:t> дав </a:t>
            </a:r>
            <a:r>
              <a:rPr lang="ru-RU" sz="2000" dirty="0" err="1" smtClean="0"/>
              <a:t>зрозуміти</a:t>
            </a:r>
            <a:r>
              <a:rPr lang="ru-RU" sz="2000" dirty="0" smtClean="0"/>
              <a:t>, </a:t>
            </a:r>
            <a:r>
              <a:rPr lang="ru-RU" sz="2000" dirty="0" err="1" smtClean="0"/>
              <a:t>що</a:t>
            </a:r>
            <a:r>
              <a:rPr lang="ru-RU" sz="2000" dirty="0" smtClean="0"/>
              <a:t> </a:t>
            </a:r>
            <a:r>
              <a:rPr lang="ru-RU" sz="2000" dirty="0" err="1" smtClean="0"/>
              <a:t>Радянська</a:t>
            </a:r>
            <a:r>
              <a:rPr lang="ru-RU" sz="2000" dirty="0" smtClean="0"/>
              <a:t> </a:t>
            </a:r>
            <a:r>
              <a:rPr lang="ru-RU" sz="2000" dirty="0" err="1" smtClean="0">
                <a:hlinkClick r:id="rId11" tooltip="Росія"/>
              </a:rPr>
              <a:t>Росія</a:t>
            </a:r>
            <a:r>
              <a:rPr lang="ru-RU" sz="2000" dirty="0" smtClean="0"/>
              <a:t> не </a:t>
            </a:r>
            <a:r>
              <a:rPr lang="ru-RU" sz="2000" dirty="0" err="1" smtClean="0"/>
              <a:t>змириться</a:t>
            </a:r>
            <a:r>
              <a:rPr lang="ru-RU" sz="2000" dirty="0" smtClean="0"/>
              <a:t> </a:t>
            </a:r>
            <a:r>
              <a:rPr lang="ru-RU" sz="2000" dirty="0" err="1" smtClean="0"/>
              <a:t>з</a:t>
            </a:r>
            <a:r>
              <a:rPr lang="ru-RU" sz="2000" dirty="0" smtClean="0"/>
              <a:t> </a:t>
            </a:r>
            <a:r>
              <a:rPr lang="ru-RU" sz="2000" dirty="0" err="1" smtClean="0"/>
              <a:t>існуванням</a:t>
            </a:r>
            <a:r>
              <a:rPr lang="ru-RU" sz="2000" dirty="0" smtClean="0"/>
              <a:t> </a:t>
            </a:r>
            <a:r>
              <a:rPr lang="ru-RU" sz="2000" dirty="0" err="1" smtClean="0"/>
              <a:t>незалежної</a:t>
            </a:r>
            <a:r>
              <a:rPr lang="ru-RU" sz="2000" dirty="0" smtClean="0"/>
              <a:t> </a:t>
            </a:r>
            <a:r>
              <a:rPr lang="ru-RU" sz="2000" dirty="0" err="1" smtClean="0"/>
              <a:t>України</a:t>
            </a:r>
            <a:r>
              <a:rPr lang="ru-RU" sz="2000" dirty="0" smtClean="0"/>
              <a:t>, — так </a:t>
            </a:r>
            <a:r>
              <a:rPr lang="ru-RU" sz="2000" dirty="0" err="1" smtClean="0"/>
              <a:t>що</a:t>
            </a:r>
            <a:r>
              <a:rPr lang="ru-RU" sz="2000" dirty="0" smtClean="0"/>
              <a:t> </a:t>
            </a:r>
            <a:r>
              <a:rPr lang="ru-RU" sz="2000" dirty="0" err="1" smtClean="0">
                <a:hlinkClick r:id="rId12" tooltip="Більшовики"/>
              </a:rPr>
              <a:t>більшовики</a:t>
            </a:r>
            <a:r>
              <a:rPr lang="ru-RU" sz="2000" dirty="0" smtClean="0"/>
              <a:t> </a:t>
            </a:r>
            <a:r>
              <a:rPr lang="ru-RU" sz="2000" dirty="0" err="1" smtClean="0"/>
              <a:t>передбачали</a:t>
            </a:r>
            <a:r>
              <a:rPr lang="ru-RU" sz="2000" dirty="0" smtClean="0"/>
              <a:t> </a:t>
            </a:r>
            <a:r>
              <a:rPr lang="ru-RU" sz="2000" dirty="0" err="1" smtClean="0"/>
              <a:t>поширення</a:t>
            </a:r>
            <a:r>
              <a:rPr lang="ru-RU" sz="2000" dirty="0" smtClean="0"/>
              <a:t> </a:t>
            </a:r>
            <a:r>
              <a:rPr lang="ru-RU" sz="2000" dirty="0" err="1" smtClean="0"/>
              <a:t>революції</a:t>
            </a:r>
            <a:r>
              <a:rPr lang="ru-RU" sz="2000" dirty="0" smtClean="0"/>
              <a:t> </a:t>
            </a:r>
            <a:r>
              <a:rPr lang="ru-RU" sz="2000" dirty="0" err="1" smtClean="0"/>
              <a:t>і</a:t>
            </a:r>
            <a:r>
              <a:rPr lang="ru-RU" sz="2000" dirty="0" smtClean="0"/>
              <a:t> на </a:t>
            </a:r>
            <a:r>
              <a:rPr lang="ru-RU" sz="2000" dirty="0" err="1" smtClean="0"/>
              <a:t>терени</a:t>
            </a:r>
            <a:r>
              <a:rPr lang="ru-RU" sz="2000" dirty="0" smtClean="0"/>
              <a:t> </a:t>
            </a:r>
            <a:r>
              <a:rPr lang="ru-RU" sz="2000" dirty="0" err="1" smtClean="0"/>
              <a:t>України</a:t>
            </a:r>
            <a:r>
              <a:rPr lang="ru-RU" sz="2000" dirty="0" smtClean="0"/>
              <a:t>. </a:t>
            </a:r>
            <a:r>
              <a:rPr lang="ru-RU" sz="2000" dirty="0" smtClean="0">
                <a:hlinkClick r:id="rId13" tooltip="12 грудня"/>
              </a:rPr>
              <a:t>12 </a:t>
            </a:r>
            <a:r>
              <a:rPr lang="ru-RU" sz="2000" dirty="0" err="1" smtClean="0">
                <a:hlinkClick r:id="rId13" tooltip="12 грудня"/>
              </a:rPr>
              <a:t>грудня</a:t>
            </a:r>
            <a:r>
              <a:rPr lang="ru-RU" sz="2000" dirty="0" smtClean="0"/>
              <a:t> </a:t>
            </a:r>
            <a:r>
              <a:rPr lang="ru-RU" sz="2000" dirty="0" smtClean="0">
                <a:hlinkClick r:id="rId4" tooltip="1917"/>
              </a:rPr>
              <a:t>1917</a:t>
            </a:r>
            <a:r>
              <a:rPr lang="ru-RU" sz="2000" dirty="0" smtClean="0"/>
              <a:t> року </a:t>
            </a:r>
            <a:r>
              <a:rPr lang="ru-RU" sz="2000" dirty="0" err="1" smtClean="0"/>
              <a:t>Всеукраїнський</a:t>
            </a:r>
            <a:r>
              <a:rPr lang="ru-RU" sz="2000" dirty="0" smtClean="0"/>
              <a:t> </a:t>
            </a:r>
            <a:r>
              <a:rPr lang="ru-RU" sz="2000" dirty="0" err="1" smtClean="0"/>
              <a:t>з'їзд</a:t>
            </a:r>
            <a:r>
              <a:rPr lang="ru-RU" sz="2000" dirty="0" smtClean="0"/>
              <a:t> Рад у </a:t>
            </a:r>
            <a:r>
              <a:rPr lang="ru-RU" sz="2000" dirty="0" err="1" smtClean="0">
                <a:hlinkClick r:id="rId14" tooltip="Харків"/>
              </a:rPr>
              <a:t>Харкові</a:t>
            </a:r>
            <a:r>
              <a:rPr lang="ru-RU" sz="2000" dirty="0" smtClean="0"/>
              <a:t> проголосив </a:t>
            </a:r>
            <a:r>
              <a:rPr lang="ru-RU" sz="2000" dirty="0" err="1" smtClean="0"/>
              <a:t>Україну</a:t>
            </a:r>
            <a:r>
              <a:rPr lang="ru-RU" sz="2000" dirty="0" smtClean="0"/>
              <a:t> </a:t>
            </a:r>
            <a:r>
              <a:rPr lang="ru-RU" sz="2000" dirty="0" err="1" smtClean="0"/>
              <a:t>радянською</a:t>
            </a:r>
            <a:r>
              <a:rPr lang="ru-RU" sz="2000" dirty="0" smtClean="0"/>
              <a:t> </a:t>
            </a:r>
            <a:r>
              <a:rPr lang="ru-RU" sz="2000" dirty="0" err="1" smtClean="0"/>
              <a:t>республікою</a:t>
            </a:r>
            <a:r>
              <a:rPr lang="ru-RU" sz="2000" dirty="0" smtClean="0"/>
              <a:t> </a:t>
            </a:r>
            <a:r>
              <a:rPr lang="ru-RU" sz="2000" dirty="0" err="1" smtClean="0"/>
              <a:t>і</a:t>
            </a:r>
            <a:r>
              <a:rPr lang="ru-RU" sz="2000" dirty="0" smtClean="0"/>
              <a:t> </a:t>
            </a:r>
            <a:r>
              <a:rPr lang="ru-RU" sz="2000" dirty="0" err="1" smtClean="0"/>
              <a:t>вже</a:t>
            </a:r>
            <a:r>
              <a:rPr lang="ru-RU" sz="2000" dirty="0" smtClean="0"/>
              <a:t> в </a:t>
            </a:r>
            <a:r>
              <a:rPr lang="ru-RU" sz="2000" dirty="0" err="1" smtClean="0"/>
              <a:t>половині</a:t>
            </a:r>
            <a:r>
              <a:rPr lang="ru-RU" sz="2000" dirty="0" smtClean="0"/>
              <a:t> </a:t>
            </a:r>
            <a:r>
              <a:rPr lang="ru-RU" sz="2000" dirty="0" err="1" smtClean="0"/>
              <a:t>грудня</a:t>
            </a:r>
            <a:r>
              <a:rPr lang="ru-RU" sz="2000" dirty="0" smtClean="0"/>
              <a:t> </a:t>
            </a:r>
            <a:r>
              <a:rPr lang="ru-RU" sz="2000" dirty="0" err="1" smtClean="0"/>
              <a:t>надходила</a:t>
            </a:r>
            <a:r>
              <a:rPr lang="ru-RU" sz="2000" dirty="0" smtClean="0"/>
              <a:t> </a:t>
            </a:r>
            <a:r>
              <a:rPr lang="ru-RU" sz="2000" dirty="0" err="1" smtClean="0"/>
              <a:t>військова</a:t>
            </a:r>
            <a:r>
              <a:rPr lang="ru-RU" sz="2000" dirty="0" smtClean="0"/>
              <a:t> </a:t>
            </a:r>
            <a:r>
              <a:rPr lang="ru-RU" sz="2000" dirty="0" err="1" smtClean="0"/>
              <a:t>й</a:t>
            </a:r>
            <a:r>
              <a:rPr lang="ru-RU" sz="2000" dirty="0" smtClean="0"/>
              <a:t> </a:t>
            </a:r>
            <a:r>
              <a:rPr lang="ru-RU" sz="2000" dirty="0" err="1" smtClean="0"/>
              <a:t>інша</a:t>
            </a:r>
            <a:r>
              <a:rPr lang="ru-RU" sz="2000" dirty="0" smtClean="0"/>
              <a:t> </a:t>
            </a:r>
            <a:r>
              <a:rPr lang="ru-RU" sz="2000" dirty="0" err="1" smtClean="0"/>
              <a:t>допомога</a:t>
            </a:r>
            <a:r>
              <a:rPr lang="ru-RU" sz="2000" dirty="0" smtClean="0"/>
              <a:t> </a:t>
            </a:r>
            <a:r>
              <a:rPr lang="ru-RU" sz="2000" dirty="0" err="1" smtClean="0"/>
              <a:t>більшовицьким</a:t>
            </a:r>
            <a:r>
              <a:rPr lang="ru-RU" sz="2000" dirty="0" smtClean="0"/>
              <a:t> силам в </a:t>
            </a:r>
            <a:r>
              <a:rPr lang="ru-RU" sz="2000" dirty="0" err="1" smtClean="0"/>
              <a:t>Україні</a:t>
            </a:r>
            <a:r>
              <a:rPr lang="ru-RU" sz="2000" dirty="0" smtClean="0"/>
              <a:t>.</a:t>
            </a:r>
            <a:r>
              <a:rPr lang="ru-RU" sz="2000" dirty="0" smtClean="0"/>
              <a:t>  </a:t>
            </a:r>
            <a:r>
              <a:rPr lang="ru-RU" sz="2000" dirty="0" err="1" smtClean="0"/>
              <a:t>Під</a:t>
            </a:r>
            <a:r>
              <a:rPr lang="ru-RU" sz="2000" dirty="0" smtClean="0"/>
              <a:t> </a:t>
            </a:r>
            <a:r>
              <a:rPr lang="ru-RU" sz="2000" dirty="0" err="1" smtClean="0"/>
              <a:t>командуванням</a:t>
            </a:r>
            <a:r>
              <a:rPr lang="ru-RU" sz="2000" dirty="0" smtClean="0"/>
              <a:t> </a:t>
            </a:r>
            <a:r>
              <a:rPr lang="ru-RU" sz="2000" dirty="0" err="1" smtClean="0">
                <a:hlinkClick r:id="rId15" tooltip="Антонов-Овсієнко Володимир Олександрович"/>
              </a:rPr>
              <a:t>Антонова-Овсієнка</a:t>
            </a:r>
            <a:r>
              <a:rPr lang="ru-RU" sz="2000" dirty="0" smtClean="0"/>
              <a:t> 20-тисячний </a:t>
            </a:r>
            <a:r>
              <a:rPr lang="ru-RU" sz="2000" dirty="0" err="1" smtClean="0"/>
              <a:t>більшовицький</a:t>
            </a:r>
            <a:r>
              <a:rPr lang="ru-RU" sz="2000" dirty="0" smtClean="0"/>
              <a:t> </a:t>
            </a:r>
            <a:r>
              <a:rPr lang="ru-RU" sz="2000" dirty="0" err="1" smtClean="0"/>
              <a:t>загін</a:t>
            </a:r>
            <a:r>
              <a:rPr lang="ru-RU" sz="2000" dirty="0" smtClean="0"/>
              <a:t> </a:t>
            </a:r>
            <a:r>
              <a:rPr lang="ru-RU" sz="2000" dirty="0" err="1" smtClean="0"/>
              <a:t>прямував</a:t>
            </a:r>
            <a:r>
              <a:rPr lang="ru-RU" sz="2000" dirty="0" smtClean="0"/>
              <a:t> на </a:t>
            </a:r>
            <a:r>
              <a:rPr lang="ru-RU" sz="2000" dirty="0" err="1" smtClean="0"/>
              <a:t>схід</a:t>
            </a:r>
            <a:r>
              <a:rPr lang="ru-RU" sz="2000" dirty="0" smtClean="0"/>
              <a:t> </a:t>
            </a:r>
            <a:r>
              <a:rPr lang="ru-RU" sz="2000" dirty="0" err="1" smtClean="0"/>
              <a:t>України</a:t>
            </a:r>
            <a:r>
              <a:rPr lang="ru-RU" sz="2000" dirty="0" smtClean="0"/>
              <a:t>, а </a:t>
            </a:r>
            <a:r>
              <a:rPr lang="ru-RU" sz="2000" dirty="0" err="1" smtClean="0"/>
              <a:t>з</a:t>
            </a:r>
            <a:r>
              <a:rPr lang="ru-RU" sz="2000" dirty="0" smtClean="0"/>
              <a:t> </a:t>
            </a:r>
            <a:r>
              <a:rPr lang="ru-RU" sz="2000" dirty="0" err="1" smtClean="0"/>
              <a:t>північного</a:t>
            </a:r>
            <a:r>
              <a:rPr lang="ru-RU" sz="2000" dirty="0" smtClean="0"/>
              <a:t> сходу наступав </a:t>
            </a:r>
            <a:r>
              <a:rPr lang="ru-RU" sz="2000" dirty="0" err="1" smtClean="0"/>
              <a:t>загін</a:t>
            </a:r>
            <a:r>
              <a:rPr lang="ru-RU" sz="2000" dirty="0" smtClean="0"/>
              <a:t> </a:t>
            </a:r>
            <a:r>
              <a:rPr lang="ru-RU" sz="2000" dirty="0" err="1" smtClean="0">
                <a:hlinkClick r:id="rId16" tooltip="Муравйов Михайло Артемович"/>
              </a:rPr>
              <a:t>Михайла</a:t>
            </a:r>
            <a:r>
              <a:rPr lang="ru-RU" sz="2000" dirty="0" smtClean="0">
                <a:hlinkClick r:id="rId16" tooltip="Муравйов Михайло Артемович"/>
              </a:rPr>
              <a:t> </a:t>
            </a:r>
            <a:r>
              <a:rPr lang="ru-RU" sz="2000" dirty="0" err="1" smtClean="0">
                <a:hlinkClick r:id="rId16" tooltip="Муравйов Михайло Артемович"/>
              </a:rPr>
              <a:t>Муравйова</a:t>
            </a:r>
            <a:r>
              <a:rPr lang="ru-RU" sz="2000" dirty="0" smtClean="0"/>
              <a:t>. Попри те, </a:t>
            </a:r>
            <a:r>
              <a:rPr lang="ru-RU" sz="2000" dirty="0" err="1" smtClean="0"/>
              <a:t>що</a:t>
            </a:r>
            <a:r>
              <a:rPr lang="ru-RU" sz="2000" dirty="0" smtClean="0"/>
              <a:t> </a:t>
            </a:r>
            <a:r>
              <a:rPr lang="ru-RU" sz="2000" dirty="0" err="1" smtClean="0"/>
              <a:t>загін</a:t>
            </a:r>
            <a:r>
              <a:rPr lang="ru-RU" sz="2000" dirty="0" smtClean="0"/>
              <a:t> названо </a:t>
            </a:r>
            <a:r>
              <a:rPr lang="ru-RU" sz="2000" dirty="0" err="1" smtClean="0"/>
              <a:t>Східним</a:t>
            </a:r>
            <a:r>
              <a:rPr lang="ru-RU" sz="2000" dirty="0" smtClean="0"/>
              <a:t> фронтом, </a:t>
            </a:r>
            <a:r>
              <a:rPr lang="ru-RU" sz="2000" dirty="0" err="1" smtClean="0"/>
              <a:t>він</a:t>
            </a:r>
            <a:r>
              <a:rPr lang="ru-RU" sz="2000" dirty="0" smtClean="0"/>
              <a:t> становив </a:t>
            </a:r>
            <a:r>
              <a:rPr lang="ru-RU" sz="2000" dirty="0" err="1" smtClean="0"/>
              <a:t>більше</a:t>
            </a:r>
            <a:r>
              <a:rPr lang="ru-RU" sz="2000" dirty="0" smtClean="0"/>
              <a:t> </a:t>
            </a:r>
            <a:r>
              <a:rPr lang="ru-RU" sz="2000" dirty="0" err="1" smtClean="0"/>
              <a:t>ніж</a:t>
            </a:r>
            <a:r>
              <a:rPr lang="ru-RU" sz="2000" dirty="0" smtClean="0"/>
              <a:t> </a:t>
            </a:r>
            <a:r>
              <a:rPr lang="ru-RU" sz="2000" dirty="0" err="1" smtClean="0"/>
              <a:t>шість</a:t>
            </a:r>
            <a:r>
              <a:rPr lang="ru-RU" sz="2000" dirty="0" smtClean="0"/>
              <a:t> </a:t>
            </a:r>
            <a:r>
              <a:rPr lang="ru-RU" sz="2000" dirty="0" err="1" smtClean="0"/>
              <a:t>тисяч</a:t>
            </a:r>
            <a:r>
              <a:rPr lang="ru-RU" sz="2000" dirty="0" smtClean="0"/>
              <a:t> </a:t>
            </a:r>
            <a:r>
              <a:rPr lang="ru-RU" sz="2000" dirty="0" err="1" smtClean="0"/>
              <a:t>чоловік</a:t>
            </a:r>
            <a:r>
              <a:rPr lang="ru-RU" sz="2000" dirty="0" smtClean="0"/>
              <a:t>, </a:t>
            </a:r>
            <a:r>
              <a:rPr lang="ru-RU" sz="2000" dirty="0" err="1" smtClean="0"/>
              <a:t>переважно</a:t>
            </a:r>
            <a:r>
              <a:rPr lang="ru-RU" sz="2000" dirty="0" smtClean="0"/>
              <a:t> </a:t>
            </a:r>
            <a:r>
              <a:rPr lang="ru-RU" sz="2000" dirty="0" err="1" smtClean="0">
                <a:hlinkClick r:id="rId17" tooltip="Москва"/>
              </a:rPr>
              <a:t>московських</a:t>
            </a:r>
            <a:r>
              <a:rPr lang="ru-RU" sz="2000" dirty="0" smtClean="0"/>
              <a:t> </a:t>
            </a:r>
            <a:r>
              <a:rPr lang="ru-RU" sz="2000" dirty="0" err="1" smtClean="0"/>
              <a:t>і</a:t>
            </a:r>
            <a:r>
              <a:rPr lang="ru-RU" sz="2000" dirty="0" smtClean="0"/>
              <a:t> </a:t>
            </a:r>
            <a:r>
              <a:rPr lang="ru-RU" sz="2000" dirty="0" err="1" smtClean="0">
                <a:hlinkClick r:id="rId18" tooltip="Петроград"/>
              </a:rPr>
              <a:t>петроградських</a:t>
            </a:r>
            <a:r>
              <a:rPr lang="ru-RU" sz="2000" dirty="0" smtClean="0"/>
              <a:t> </a:t>
            </a:r>
            <a:r>
              <a:rPr lang="ru-RU" sz="2000" dirty="0" err="1" smtClean="0"/>
              <a:t>червоногвардійців</a:t>
            </a:r>
            <a:r>
              <a:rPr lang="ru-RU" sz="2000" dirty="0" smtClean="0"/>
              <a:t> та </a:t>
            </a:r>
            <a:r>
              <a:rPr lang="ru-RU" sz="2000" dirty="0" err="1" smtClean="0"/>
              <a:t>матросів</a:t>
            </a:r>
            <a:r>
              <a:rPr lang="ru-RU" sz="2000" dirty="0" smtClean="0"/>
              <a:t> </a:t>
            </a:r>
            <a:r>
              <a:rPr lang="ru-RU" sz="2000" dirty="0" err="1" smtClean="0">
                <a:hlinkClick r:id="rId19" tooltip="Балтійське море"/>
              </a:rPr>
              <a:t>Балтійського</a:t>
            </a:r>
            <a:r>
              <a:rPr lang="ru-RU" sz="2000" dirty="0" smtClean="0"/>
              <a:t> </a:t>
            </a:r>
            <a:r>
              <a:rPr lang="ru-RU" sz="2000" dirty="0" smtClean="0"/>
              <a:t>флоту.</a:t>
            </a:r>
            <a:endParaRPr lang="ru-RU" sz="2000" dirty="0">
              <a:latin typeface="+mn-lt"/>
            </a:endParaRPr>
          </a:p>
        </p:txBody>
      </p:sp>
      <p:sp>
        <p:nvSpPr>
          <p:cNvPr id="9" name="Нижний колонтитул 8"/>
          <p:cNvSpPr>
            <a:spLocks noGrp="1"/>
          </p:cNvSpPr>
          <p:nvPr>
            <p:ph type="ftr" sz="quarter" idx="11"/>
          </p:nvPr>
        </p:nvSpPr>
        <p:spPr>
          <a:xfrm>
            <a:off x="7524328" y="6381328"/>
            <a:ext cx="1368152" cy="365125"/>
          </a:xfrm>
        </p:spPr>
        <p:txBody>
          <a:bodyPr/>
          <a:lstStyle/>
          <a:p>
            <a:r>
              <a:rPr lang="ru-RU" sz="2000" dirty="0" smtClean="0">
                <a:latin typeface="Cheshirskiy Cat" pitchFamily="34" charset="0"/>
              </a:rPr>
              <a:t>ВЕО</a:t>
            </a:r>
            <a:endParaRPr lang="ru-RU" dirty="0">
              <a:latin typeface="Cheshirskiy Cat" pitchFamily="34" charset="0"/>
            </a:endParaRPr>
          </a:p>
        </p:txBody>
      </p:sp>
    </p:spTree>
    <p:extLst>
      <p:ext uri="{BB962C8B-B14F-4D97-AF65-F5344CB8AC3E}">
        <p14:creationId xmlns:p14="http://schemas.microsoft.com/office/powerpoint/2010/main" xmlns="" val="121309338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772816"/>
            <a:ext cx="9144000" cy="5085184"/>
          </a:xfrm>
        </p:spPr>
        <p:txBody>
          <a:bodyPr>
            <a:normAutofit/>
          </a:bodyPr>
          <a:lstStyle/>
          <a:p>
            <a:r>
              <a:rPr lang="ru-RU" sz="2800" dirty="0" smtClean="0">
                <a:solidFill>
                  <a:srgbClr val="00CA26"/>
                </a:solidFill>
                <a:ea typeface="Segoe UI Symbol" pitchFamily="34" charset="0"/>
              </a:rPr>
              <a:t> </a:t>
            </a:r>
            <a:r>
              <a:rPr lang="ru-RU" sz="2800" dirty="0" err="1" smtClean="0">
                <a:ea typeface="Segoe UI Symbol" pitchFamily="34" charset="0"/>
              </a:rPr>
              <a:t>Наприкінці</a:t>
            </a:r>
            <a:r>
              <a:rPr lang="ru-RU" sz="2800" dirty="0" smtClean="0">
                <a:ea typeface="Segoe UI Symbol" pitchFamily="34" charset="0"/>
              </a:rPr>
              <a:t> </a:t>
            </a:r>
            <a:r>
              <a:rPr lang="ru-RU" sz="2800" dirty="0" err="1" smtClean="0">
                <a:ea typeface="Segoe UI Symbol" pitchFamily="34" charset="0"/>
              </a:rPr>
              <a:t>грудня</a:t>
            </a:r>
            <a:r>
              <a:rPr lang="ru-RU" sz="2800" dirty="0" smtClean="0">
                <a:ea typeface="Segoe UI Symbol" pitchFamily="34" charset="0"/>
              </a:rPr>
              <a:t> 1917 року </a:t>
            </a:r>
            <a:r>
              <a:rPr lang="ru-RU" sz="2800" dirty="0" err="1" smtClean="0">
                <a:ea typeface="Segoe UI Symbol" pitchFamily="34" charset="0"/>
              </a:rPr>
              <a:t>радянську</a:t>
            </a:r>
            <a:r>
              <a:rPr lang="ru-RU" sz="2800" dirty="0" smtClean="0">
                <a:ea typeface="Segoe UI Symbol" pitchFamily="34" charset="0"/>
              </a:rPr>
              <a:t> </a:t>
            </a:r>
            <a:r>
              <a:rPr lang="ru-RU" sz="2800" dirty="0" err="1" smtClean="0">
                <a:ea typeface="Segoe UI Symbol" pitchFamily="34" charset="0"/>
              </a:rPr>
              <a:t>владу</a:t>
            </a:r>
            <a:r>
              <a:rPr lang="ru-RU" sz="2800" dirty="0" smtClean="0">
                <a:ea typeface="Segoe UI Symbol" pitchFamily="34" charset="0"/>
              </a:rPr>
              <a:t> </a:t>
            </a:r>
            <a:r>
              <a:rPr lang="ru-RU" sz="2800" dirty="0" err="1" smtClean="0">
                <a:ea typeface="Segoe UI Symbol" pitchFamily="34" charset="0"/>
              </a:rPr>
              <a:t>вже</a:t>
            </a:r>
            <a:r>
              <a:rPr lang="ru-RU" sz="2800" dirty="0" smtClean="0">
                <a:ea typeface="Segoe UI Symbol" pitchFamily="34" charset="0"/>
              </a:rPr>
              <a:t> </a:t>
            </a:r>
            <a:r>
              <a:rPr lang="ru-RU" sz="2800" dirty="0" err="1" smtClean="0">
                <a:ea typeface="Segoe UI Symbol" pitchFamily="34" charset="0"/>
              </a:rPr>
              <a:t>було</a:t>
            </a:r>
            <a:r>
              <a:rPr lang="ru-RU" sz="2800" dirty="0" smtClean="0">
                <a:ea typeface="Segoe UI Symbol" pitchFamily="34" charset="0"/>
              </a:rPr>
              <a:t> </a:t>
            </a:r>
            <a:r>
              <a:rPr lang="ru-RU" sz="2800" dirty="0" err="1" smtClean="0">
                <a:ea typeface="Segoe UI Symbol" pitchFamily="34" charset="0"/>
              </a:rPr>
              <a:t>встановлено</a:t>
            </a:r>
            <a:r>
              <a:rPr lang="ru-RU" sz="2800" dirty="0" smtClean="0">
                <a:ea typeface="Segoe UI Symbol" pitchFamily="34" charset="0"/>
              </a:rPr>
              <a:t> у </a:t>
            </a:r>
            <a:r>
              <a:rPr lang="ru-RU" sz="2800" dirty="0" err="1" smtClean="0">
                <a:ea typeface="Segoe UI Symbol" pitchFamily="34" charset="0"/>
              </a:rPr>
              <a:t>Харківській</a:t>
            </a:r>
            <a:r>
              <a:rPr lang="ru-RU" sz="2800" dirty="0" smtClean="0">
                <a:ea typeface="Segoe UI Symbol" pitchFamily="34" charset="0"/>
              </a:rPr>
              <a:t>, </a:t>
            </a:r>
            <a:r>
              <a:rPr lang="ru-RU" sz="2800" dirty="0" err="1" smtClean="0">
                <a:ea typeface="Segoe UI Symbol" pitchFamily="34" charset="0"/>
              </a:rPr>
              <a:t>Катеринославській</a:t>
            </a:r>
            <a:r>
              <a:rPr lang="ru-RU" sz="2800" dirty="0" smtClean="0">
                <a:ea typeface="Segoe UI Symbol" pitchFamily="34" charset="0"/>
              </a:rPr>
              <a:t> та </a:t>
            </a:r>
            <a:r>
              <a:rPr lang="ru-RU" sz="2800" dirty="0" err="1" smtClean="0">
                <a:ea typeface="Segoe UI Symbol" pitchFamily="34" charset="0"/>
              </a:rPr>
              <a:t>Полтавській</a:t>
            </a:r>
            <a:r>
              <a:rPr lang="ru-RU" sz="2800" dirty="0" smtClean="0">
                <a:ea typeface="Segoe UI Symbol" pitchFamily="34" charset="0"/>
              </a:rPr>
              <a:t> </a:t>
            </a:r>
            <a:r>
              <a:rPr lang="ru-RU" sz="2800" dirty="0" err="1" smtClean="0">
                <a:ea typeface="Segoe UI Symbol" pitchFamily="34" charset="0"/>
              </a:rPr>
              <a:t>губерніях</a:t>
            </a:r>
            <a:r>
              <a:rPr lang="ru-RU" sz="2800" dirty="0" smtClean="0">
                <a:ea typeface="Segoe UI Symbol" pitchFamily="34" charset="0"/>
              </a:rPr>
              <a:t>. На </a:t>
            </a:r>
            <a:r>
              <a:rPr lang="ru-RU" sz="2800" dirty="0" err="1" smtClean="0">
                <a:ea typeface="Segoe UI Symbol" pitchFamily="34" charset="0"/>
              </a:rPr>
              <a:t>черзі</a:t>
            </a:r>
            <a:r>
              <a:rPr lang="ru-RU" sz="2800" dirty="0" smtClean="0">
                <a:ea typeface="Segoe UI Symbol" pitchFamily="34" charset="0"/>
              </a:rPr>
              <a:t> </a:t>
            </a:r>
            <a:r>
              <a:rPr lang="ru-RU" sz="2800" dirty="0" err="1" smtClean="0">
                <a:ea typeface="Segoe UI Symbol" pitchFamily="34" charset="0"/>
              </a:rPr>
              <a:t>був</a:t>
            </a:r>
            <a:r>
              <a:rPr lang="ru-RU" sz="2800" dirty="0" smtClean="0">
                <a:ea typeface="Segoe UI Symbol" pitchFamily="34" charset="0"/>
              </a:rPr>
              <a:t> </a:t>
            </a:r>
            <a:r>
              <a:rPr lang="ru-RU" sz="2800" dirty="0" err="1" smtClean="0">
                <a:ea typeface="Segoe UI Symbol" pitchFamily="34" charset="0"/>
                <a:hlinkClick r:id="rId2" tooltip="Київ"/>
              </a:rPr>
              <a:t>Київ</a:t>
            </a:r>
            <a:r>
              <a:rPr lang="ru-RU" sz="2800" dirty="0" smtClean="0">
                <a:ea typeface="Segoe UI Symbol" pitchFamily="34" charset="0"/>
              </a:rPr>
              <a:t>. </a:t>
            </a:r>
            <a:r>
              <a:rPr lang="ru-RU" sz="2800" dirty="0" err="1" smtClean="0">
                <a:ea typeface="Segoe UI Symbol" pitchFamily="34" charset="0"/>
              </a:rPr>
              <a:t>Загальне</a:t>
            </a:r>
            <a:r>
              <a:rPr lang="ru-RU" sz="2800" dirty="0" smtClean="0">
                <a:ea typeface="Segoe UI Symbol" pitchFamily="34" charset="0"/>
              </a:rPr>
              <a:t> </a:t>
            </a:r>
            <a:r>
              <a:rPr lang="ru-RU" sz="2800" dirty="0" err="1" smtClean="0">
                <a:ea typeface="Segoe UI Symbol" pitchFamily="34" charset="0"/>
              </a:rPr>
              <a:t>командування</a:t>
            </a:r>
            <a:r>
              <a:rPr lang="ru-RU" sz="2800" dirty="0" smtClean="0">
                <a:ea typeface="Segoe UI Symbol" pitchFamily="34" charset="0"/>
              </a:rPr>
              <a:t> </a:t>
            </a:r>
            <a:r>
              <a:rPr lang="ru-RU" sz="2800" dirty="0" err="1" smtClean="0">
                <a:ea typeface="Segoe UI Symbol" pitchFamily="34" charset="0"/>
              </a:rPr>
              <a:t>операцією</a:t>
            </a:r>
            <a:r>
              <a:rPr lang="ru-RU" sz="2800" dirty="0" smtClean="0">
                <a:ea typeface="Segoe UI Symbol" pitchFamily="34" charset="0"/>
              </a:rPr>
              <a:t> </a:t>
            </a:r>
            <a:r>
              <a:rPr lang="ru-RU" sz="2800" dirty="0" err="1" smtClean="0">
                <a:ea typeface="Segoe UI Symbol" pitchFamily="34" charset="0"/>
              </a:rPr>
              <a:t>захоплення</a:t>
            </a:r>
            <a:r>
              <a:rPr lang="ru-RU" sz="2800" dirty="0" smtClean="0">
                <a:ea typeface="Segoe UI Symbol" pitchFamily="34" charset="0"/>
              </a:rPr>
              <a:t> </a:t>
            </a:r>
            <a:r>
              <a:rPr lang="ru-RU" sz="2800" dirty="0" err="1" smtClean="0">
                <a:ea typeface="Segoe UI Symbol" pitchFamily="34" charset="0"/>
              </a:rPr>
              <a:t>столиці</a:t>
            </a:r>
            <a:r>
              <a:rPr lang="ru-RU" sz="2800" dirty="0" smtClean="0">
                <a:ea typeface="Segoe UI Symbol" pitchFamily="34" charset="0"/>
              </a:rPr>
              <a:t> </a:t>
            </a:r>
            <a:r>
              <a:rPr lang="ru-RU" sz="2800" dirty="0" err="1" smtClean="0">
                <a:ea typeface="Segoe UI Symbol" pitchFamily="34" charset="0"/>
              </a:rPr>
              <a:t>здійснював</a:t>
            </a:r>
            <a:r>
              <a:rPr lang="ru-RU" sz="2800" dirty="0" smtClean="0">
                <a:ea typeface="Segoe UI Symbol" pitchFamily="34" charset="0"/>
              </a:rPr>
              <a:t> Михайло </a:t>
            </a:r>
            <a:r>
              <a:rPr lang="ru-RU" sz="2800" dirty="0" err="1" smtClean="0">
                <a:ea typeface="Segoe UI Symbol" pitchFamily="34" charset="0"/>
              </a:rPr>
              <a:t>Муравйов</a:t>
            </a:r>
            <a:r>
              <a:rPr lang="ru-RU" sz="2800" dirty="0" smtClean="0">
                <a:ea typeface="Segoe UI Symbol" pitchFamily="34" charset="0"/>
              </a:rPr>
              <a:t>; </a:t>
            </a:r>
            <a:r>
              <a:rPr lang="ru-RU" sz="2800" dirty="0" err="1" smtClean="0">
                <a:ea typeface="Segoe UI Symbol" pitchFamily="34" charset="0"/>
              </a:rPr>
              <a:t>більшовицьке</a:t>
            </a:r>
            <a:r>
              <a:rPr lang="ru-RU" sz="2800" dirty="0" smtClean="0">
                <a:ea typeface="Segoe UI Symbol" pitchFamily="34" charset="0"/>
              </a:rPr>
              <a:t> </a:t>
            </a:r>
            <a:r>
              <a:rPr lang="ru-RU" sz="2800" dirty="0" err="1" smtClean="0">
                <a:ea typeface="Segoe UI Symbol" pitchFamily="34" charset="0"/>
              </a:rPr>
              <a:t>угрупування</a:t>
            </a:r>
            <a:r>
              <a:rPr lang="ru-RU" sz="2800" dirty="0" smtClean="0">
                <a:ea typeface="Segoe UI Symbol" pitchFamily="34" charset="0"/>
              </a:rPr>
              <a:t> </a:t>
            </a:r>
            <a:r>
              <a:rPr lang="ru-RU" sz="2800" dirty="0" err="1" smtClean="0">
                <a:ea typeface="Segoe UI Symbol" pitchFamily="34" charset="0"/>
              </a:rPr>
              <a:t>під</a:t>
            </a:r>
            <a:r>
              <a:rPr lang="ru-RU" sz="2800" dirty="0" smtClean="0">
                <a:ea typeface="Segoe UI Symbol" pitchFamily="34" charset="0"/>
              </a:rPr>
              <a:t> </a:t>
            </a:r>
            <a:r>
              <a:rPr lang="ru-RU" sz="2800" dirty="0" err="1" smtClean="0">
                <a:ea typeface="Segoe UI Symbol" pitchFamily="34" charset="0"/>
              </a:rPr>
              <a:t>його</a:t>
            </a:r>
            <a:r>
              <a:rPr lang="ru-RU" sz="2800" dirty="0" smtClean="0">
                <a:ea typeface="Segoe UI Symbol" pitchFamily="34" charset="0"/>
              </a:rPr>
              <a:t> </a:t>
            </a:r>
            <a:r>
              <a:rPr lang="ru-RU" sz="2800" dirty="0" err="1" smtClean="0">
                <a:ea typeface="Segoe UI Symbol" pitchFamily="34" charset="0"/>
              </a:rPr>
              <a:t>особистим</a:t>
            </a:r>
            <a:r>
              <a:rPr lang="ru-RU" sz="2800" dirty="0" smtClean="0">
                <a:ea typeface="Segoe UI Symbol" pitchFamily="34" charset="0"/>
              </a:rPr>
              <a:t> </a:t>
            </a:r>
            <a:r>
              <a:rPr lang="ru-RU" sz="2800" dirty="0" err="1" smtClean="0">
                <a:ea typeface="Segoe UI Symbol" pitchFamily="34" charset="0"/>
              </a:rPr>
              <a:t>керівництвом</a:t>
            </a:r>
            <a:r>
              <a:rPr lang="ru-RU" sz="2800" dirty="0" smtClean="0">
                <a:ea typeface="Segoe UI Symbol" pitchFamily="34" charset="0"/>
              </a:rPr>
              <a:t> </a:t>
            </a:r>
            <a:r>
              <a:rPr lang="ru-RU" sz="2800" dirty="0" err="1" smtClean="0">
                <a:ea typeface="Segoe UI Symbol" pitchFamily="34" charset="0"/>
              </a:rPr>
              <a:t>нараховувало</a:t>
            </a:r>
            <a:r>
              <a:rPr lang="ru-RU" sz="2800" dirty="0" smtClean="0">
                <a:ea typeface="Segoe UI Symbol" pitchFamily="34" charset="0"/>
              </a:rPr>
              <a:t> до 6 тис. </a:t>
            </a:r>
            <a:r>
              <a:rPr lang="ru-RU" sz="2800" dirty="0" err="1" smtClean="0">
                <a:ea typeface="Segoe UI Symbol" pitchFamily="34" charset="0"/>
              </a:rPr>
              <a:t>чоловік</a:t>
            </a:r>
            <a:r>
              <a:rPr lang="ru-RU" sz="2800" dirty="0" smtClean="0">
                <a:ea typeface="Segoe UI Symbol" pitchFamily="34" charset="0"/>
              </a:rPr>
              <a:t>, мало </a:t>
            </a:r>
            <a:r>
              <a:rPr lang="ru-RU" sz="2800" dirty="0" err="1" smtClean="0">
                <a:ea typeface="Segoe UI Symbol" pitchFamily="34" charset="0"/>
                <a:hlinkClick r:id="rId3" tooltip="Кулемет"/>
              </a:rPr>
              <a:t>кулемети</a:t>
            </a:r>
            <a:r>
              <a:rPr lang="ru-RU" sz="2800" dirty="0" smtClean="0">
                <a:ea typeface="Segoe UI Symbol" pitchFamily="34" charset="0"/>
              </a:rPr>
              <a:t> </a:t>
            </a:r>
            <a:r>
              <a:rPr lang="ru-RU" sz="2800" dirty="0" err="1" smtClean="0">
                <a:ea typeface="Segoe UI Symbol" pitchFamily="34" charset="0"/>
              </a:rPr>
              <a:t>і</a:t>
            </a:r>
            <a:r>
              <a:rPr lang="ru-RU" sz="2800" dirty="0" smtClean="0">
                <a:ea typeface="Segoe UI Symbol" pitchFamily="34" charset="0"/>
              </a:rPr>
              <a:t> </a:t>
            </a:r>
            <a:r>
              <a:rPr lang="ru-RU" sz="2800" dirty="0" err="1" smtClean="0">
                <a:ea typeface="Segoe UI Symbol" pitchFamily="34" charset="0"/>
              </a:rPr>
              <a:t>артилерію</a:t>
            </a:r>
            <a:r>
              <a:rPr lang="ru-RU" sz="2800" dirty="0" smtClean="0">
                <a:ea typeface="Segoe UI Symbol" pitchFamily="34" charset="0"/>
              </a:rPr>
              <a:t>. </a:t>
            </a:r>
            <a:r>
              <a:rPr lang="ru-RU" sz="2800" dirty="0" err="1" smtClean="0">
                <a:ea typeface="Segoe UI Symbol" pitchFamily="34" charset="0"/>
              </a:rPr>
              <a:t>Наступ</a:t>
            </a:r>
            <a:r>
              <a:rPr lang="ru-RU" sz="2800" dirty="0" smtClean="0">
                <a:ea typeface="Segoe UI Symbol" pitchFamily="34" charset="0"/>
              </a:rPr>
              <a:t> на </a:t>
            </a:r>
            <a:r>
              <a:rPr lang="ru-RU" sz="2800" dirty="0" err="1" smtClean="0">
                <a:ea typeface="Segoe UI Symbol" pitchFamily="34" charset="0"/>
              </a:rPr>
              <a:t>місто</a:t>
            </a:r>
            <a:r>
              <a:rPr lang="ru-RU" sz="2800" dirty="0" smtClean="0">
                <a:ea typeface="Segoe UI Symbol" pitchFamily="34" charset="0"/>
              </a:rPr>
              <a:t> </a:t>
            </a:r>
            <a:r>
              <a:rPr lang="ru-RU" sz="2800" dirty="0" err="1" smtClean="0">
                <a:ea typeface="Segoe UI Symbol" pitchFamily="34" charset="0"/>
                <a:hlinkClick r:id="rId4" tooltip="Більшовики"/>
              </a:rPr>
              <a:t>більшовицькі</a:t>
            </a:r>
            <a:r>
              <a:rPr lang="ru-RU" sz="2800" dirty="0" smtClean="0">
                <a:ea typeface="Segoe UI Symbol" pitchFamily="34" charset="0"/>
              </a:rPr>
              <a:t> </a:t>
            </a:r>
            <a:r>
              <a:rPr lang="ru-RU" sz="2800" dirty="0" err="1" smtClean="0">
                <a:ea typeface="Segoe UI Symbol" pitchFamily="34" charset="0"/>
              </a:rPr>
              <a:t>війська</a:t>
            </a:r>
            <a:r>
              <a:rPr lang="ru-RU" sz="2800" dirty="0" smtClean="0">
                <a:ea typeface="Segoe UI Symbol" pitchFamily="34" charset="0"/>
              </a:rPr>
              <a:t> вели </a:t>
            </a:r>
            <a:r>
              <a:rPr lang="ru-RU" sz="2800" dirty="0" err="1" smtClean="0">
                <a:ea typeface="Segoe UI Symbol" pitchFamily="34" charset="0"/>
              </a:rPr>
              <a:t>двома</a:t>
            </a:r>
            <a:r>
              <a:rPr lang="ru-RU" sz="2800" dirty="0" smtClean="0">
                <a:ea typeface="Segoe UI Symbol" pitchFamily="34" charset="0"/>
              </a:rPr>
              <a:t> </a:t>
            </a:r>
            <a:r>
              <a:rPr lang="ru-RU" sz="2800" dirty="0" err="1" smtClean="0">
                <a:ea typeface="Segoe UI Symbol" pitchFamily="34" charset="0"/>
              </a:rPr>
              <a:t>групами</a:t>
            </a:r>
            <a:r>
              <a:rPr lang="ru-RU" sz="2800" dirty="0" smtClean="0">
                <a:ea typeface="Segoe UI Symbol" pitchFamily="34" charset="0"/>
              </a:rPr>
              <a:t>: одна </a:t>
            </a:r>
            <a:r>
              <a:rPr lang="ru-RU" sz="2800" dirty="0" err="1" smtClean="0">
                <a:ea typeface="Segoe UI Symbol" pitchFamily="34" charset="0"/>
              </a:rPr>
              <a:t>залізницею</a:t>
            </a:r>
            <a:r>
              <a:rPr lang="ru-RU" sz="2800" dirty="0" smtClean="0">
                <a:ea typeface="Segoe UI Symbol" pitchFamily="34" charset="0"/>
              </a:rPr>
              <a:t> </a:t>
            </a:r>
            <a:r>
              <a:rPr lang="ru-RU" sz="2800" dirty="0" err="1" smtClean="0">
                <a:ea typeface="Segoe UI Symbol" pitchFamily="34" charset="0"/>
              </a:rPr>
              <a:t>Харків-</a:t>
            </a:r>
            <a:r>
              <a:rPr lang="ru-RU" sz="2800" dirty="0" err="1" smtClean="0">
                <a:ea typeface="Segoe UI Symbol" pitchFamily="34" charset="0"/>
                <a:hlinkClick r:id="rId5" tooltip="Полтава"/>
              </a:rPr>
              <a:t>Полтава</a:t>
            </a:r>
            <a:r>
              <a:rPr lang="ru-RU" sz="2800" dirty="0" err="1" smtClean="0">
                <a:ea typeface="Segoe UI Symbol" pitchFamily="34" charset="0"/>
              </a:rPr>
              <a:t>-Київ</a:t>
            </a:r>
            <a:r>
              <a:rPr lang="ru-RU" sz="2800" dirty="0" smtClean="0">
                <a:ea typeface="Segoe UI Symbol" pitchFamily="34" charset="0"/>
              </a:rPr>
              <a:t>, друга у </a:t>
            </a:r>
            <a:r>
              <a:rPr lang="ru-RU" sz="2800" dirty="0" err="1" smtClean="0">
                <a:ea typeface="Segoe UI Symbol" pitchFamily="34" charset="0"/>
              </a:rPr>
              <a:t>напрямі</a:t>
            </a:r>
            <a:r>
              <a:rPr lang="ru-RU" sz="2800" dirty="0" err="1" smtClean="0">
                <a:ea typeface="Segoe UI Symbol" pitchFamily="34" charset="0"/>
                <a:hlinkClick r:id="rId6" tooltip="Курськ"/>
              </a:rPr>
              <a:t>Курськ</a:t>
            </a:r>
            <a:r>
              <a:rPr lang="ru-RU" sz="2800" dirty="0" err="1" smtClean="0">
                <a:ea typeface="Segoe UI Symbol" pitchFamily="34" charset="0"/>
              </a:rPr>
              <a:t>-</a:t>
            </a:r>
            <a:r>
              <a:rPr lang="ru-RU" sz="2800" dirty="0" err="1" smtClean="0">
                <a:ea typeface="Segoe UI Symbol" pitchFamily="34" charset="0"/>
                <a:hlinkClick r:id="rId7" tooltip="Бахмач"/>
              </a:rPr>
              <a:t>Бахмач</a:t>
            </a:r>
            <a:r>
              <a:rPr lang="ru-RU" sz="2800" dirty="0" err="1" smtClean="0">
                <a:ea typeface="Segoe UI Symbol" pitchFamily="34" charset="0"/>
              </a:rPr>
              <a:t>-Київ</a:t>
            </a:r>
            <a:r>
              <a:rPr lang="ru-RU" sz="2800" dirty="0" smtClean="0">
                <a:ea typeface="Segoe UI Symbol" pitchFamily="34" charset="0"/>
              </a:rPr>
              <a:t>.</a:t>
            </a:r>
            <a:endParaRPr lang="ru-RU" sz="2800" dirty="0">
              <a:ea typeface="Segoe UI Symbol" pitchFamily="34"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Бій-під-Крутами-Олександр-Климко_1936.jpg"/>
          <p:cNvPicPr>
            <a:picLocks noGrp="1" noChangeAspect="1"/>
          </p:cNvPicPr>
          <p:nvPr>
            <p:ph idx="1"/>
          </p:nvPr>
        </p:nvPicPr>
        <p:blipFill>
          <a:blip r:embed="rId2" cstate="print"/>
          <a:stretch>
            <a:fillRect/>
          </a:stretch>
        </p:blipFill>
        <p:spPr>
          <a:xfrm>
            <a:off x="-1" y="1556792"/>
            <a:ext cx="9144001" cy="5301208"/>
          </a:xfrm>
        </p:spPr>
      </p:pic>
    </p:spTree>
  </p:cSld>
  <p:clrMapOvr>
    <a:masterClrMapping/>
  </p:clrMapOvr>
  <p:transition>
    <p:whee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628800"/>
            <a:ext cx="9144000" cy="3816424"/>
          </a:xfrm>
        </p:spPr>
        <p:txBody>
          <a:bodyPr>
            <a:noAutofit/>
          </a:bodyPr>
          <a:lstStyle/>
          <a:p>
            <a:r>
              <a:rPr lang="ru-RU" sz="2400" dirty="0" smtClean="0">
                <a:solidFill>
                  <a:schemeClr val="tx1"/>
                </a:solidFill>
              </a:rPr>
              <a:t>Тим часом </a:t>
            </a:r>
            <a:r>
              <a:rPr lang="ru-RU" sz="2400" dirty="0" err="1" smtClean="0">
                <a:solidFill>
                  <a:schemeClr val="tx1"/>
                </a:solidFill>
              </a:rPr>
              <a:t>із</a:t>
            </a:r>
            <a:r>
              <a:rPr lang="ru-RU" sz="2400" dirty="0" smtClean="0">
                <a:solidFill>
                  <a:schemeClr val="tx1"/>
                </a:solidFill>
              </a:rPr>
              <a:t> </a:t>
            </a:r>
            <a:r>
              <a:rPr lang="ru-RU" sz="2400" dirty="0" err="1" smtClean="0">
                <a:solidFill>
                  <a:schemeClr val="tx1"/>
                </a:solidFill>
              </a:rPr>
              <a:t>майже</a:t>
            </a:r>
            <a:r>
              <a:rPr lang="ru-RU" sz="2400" dirty="0" smtClean="0">
                <a:solidFill>
                  <a:schemeClr val="tx1"/>
                </a:solidFill>
              </a:rPr>
              <a:t> 300 </a:t>
            </a:r>
            <a:r>
              <a:rPr lang="ru-RU" sz="2400" dirty="0" err="1" smtClean="0">
                <a:solidFill>
                  <a:schemeClr val="tx1"/>
                </a:solidFill>
              </a:rPr>
              <a:t>тисяч</a:t>
            </a:r>
            <a:r>
              <a:rPr lang="ru-RU" sz="2400" dirty="0" smtClean="0">
                <a:solidFill>
                  <a:schemeClr val="tx1"/>
                </a:solidFill>
              </a:rPr>
              <a:t> </a:t>
            </a:r>
            <a:r>
              <a:rPr lang="ru-RU" sz="2400" dirty="0" err="1" smtClean="0">
                <a:solidFill>
                  <a:schemeClr val="tx1"/>
                </a:solidFill>
              </a:rPr>
              <a:t>війська</a:t>
            </a:r>
            <a:r>
              <a:rPr lang="ru-RU" sz="2400" dirty="0" smtClean="0">
                <a:solidFill>
                  <a:schemeClr val="tx1"/>
                </a:solidFill>
              </a:rPr>
              <a:t>, яке </a:t>
            </a:r>
            <a:r>
              <a:rPr lang="ru-RU" sz="2400" dirty="0" err="1" smtClean="0">
                <a:solidFill>
                  <a:schemeClr val="tx1"/>
                </a:solidFill>
              </a:rPr>
              <a:t>було</a:t>
            </a:r>
            <a:r>
              <a:rPr lang="ru-RU" sz="2400" dirty="0" smtClean="0">
                <a:solidFill>
                  <a:schemeClr val="tx1"/>
                </a:solidFill>
              </a:rPr>
              <a:t> </a:t>
            </a:r>
            <a:r>
              <a:rPr lang="ru-RU" sz="2400" dirty="0" err="1" smtClean="0">
                <a:solidFill>
                  <a:schemeClr val="tx1"/>
                </a:solidFill>
              </a:rPr>
              <a:t>прихильним</a:t>
            </a:r>
            <a:r>
              <a:rPr lang="ru-RU" sz="2400" dirty="0" smtClean="0">
                <a:solidFill>
                  <a:schemeClr val="tx1"/>
                </a:solidFill>
              </a:rPr>
              <a:t> до </a:t>
            </a:r>
            <a:r>
              <a:rPr lang="ru-RU" sz="2400" dirty="0" err="1" smtClean="0">
                <a:solidFill>
                  <a:schemeClr val="tx1"/>
                </a:solidFill>
                <a:hlinkClick r:id="rId2" tooltip="Центральна Рада"/>
              </a:rPr>
              <a:t>Центральної</a:t>
            </a:r>
            <a:r>
              <a:rPr lang="ru-RU" sz="2400" dirty="0" smtClean="0">
                <a:solidFill>
                  <a:schemeClr val="tx1"/>
                </a:solidFill>
                <a:hlinkClick r:id="rId2" tooltip="Центральна Рада"/>
              </a:rPr>
              <a:t> Ради</a:t>
            </a:r>
            <a:r>
              <a:rPr lang="ru-RU" sz="2400" dirty="0" smtClean="0">
                <a:solidFill>
                  <a:schemeClr val="tx1"/>
                </a:solidFill>
              </a:rPr>
              <a:t> </a:t>
            </a:r>
            <a:r>
              <a:rPr lang="ru-RU" sz="2400" dirty="0" err="1" smtClean="0">
                <a:solidFill>
                  <a:schemeClr val="tx1"/>
                </a:solidFill>
              </a:rPr>
              <a:t>ще</a:t>
            </a:r>
            <a:r>
              <a:rPr lang="ru-RU" sz="2400" dirty="0" smtClean="0">
                <a:solidFill>
                  <a:schemeClr val="tx1"/>
                </a:solidFill>
              </a:rPr>
              <a:t> </a:t>
            </a:r>
            <a:r>
              <a:rPr lang="ru-RU" sz="2400" dirty="0" err="1" smtClean="0">
                <a:solidFill>
                  <a:schemeClr val="tx1"/>
                </a:solidFill>
              </a:rPr>
              <a:t>влітку</a:t>
            </a:r>
            <a:r>
              <a:rPr lang="ru-RU" sz="2400" dirty="0" smtClean="0">
                <a:solidFill>
                  <a:schemeClr val="tx1"/>
                </a:solidFill>
              </a:rPr>
              <a:t> </a:t>
            </a:r>
            <a:r>
              <a:rPr lang="ru-RU" sz="2400" dirty="0" smtClean="0">
                <a:solidFill>
                  <a:schemeClr val="tx1"/>
                </a:solidFill>
                <a:hlinkClick r:id="rId3" tooltip="1917"/>
              </a:rPr>
              <a:t>1917</a:t>
            </a:r>
            <a:r>
              <a:rPr lang="ru-RU" sz="2400" dirty="0" smtClean="0">
                <a:solidFill>
                  <a:schemeClr val="tx1"/>
                </a:solidFill>
              </a:rPr>
              <a:t> до </a:t>
            </a:r>
            <a:r>
              <a:rPr lang="ru-RU" sz="2400" dirty="0" err="1" smtClean="0">
                <a:solidFill>
                  <a:schemeClr val="tx1"/>
                </a:solidFill>
              </a:rPr>
              <a:t>січня</a:t>
            </a:r>
            <a:r>
              <a:rPr lang="ru-RU" sz="2400" dirty="0" smtClean="0">
                <a:solidFill>
                  <a:schemeClr val="tx1"/>
                </a:solidFill>
              </a:rPr>
              <a:t> </a:t>
            </a:r>
            <a:r>
              <a:rPr lang="ru-RU" sz="2400" dirty="0" smtClean="0">
                <a:solidFill>
                  <a:schemeClr val="tx1"/>
                </a:solidFill>
                <a:hlinkClick r:id="rId4" tooltip="1918"/>
              </a:rPr>
              <a:t>1918</a:t>
            </a:r>
            <a:r>
              <a:rPr lang="ru-RU" sz="2400" dirty="0" smtClean="0">
                <a:solidFill>
                  <a:schemeClr val="tx1"/>
                </a:solidFill>
              </a:rPr>
              <a:t> </a:t>
            </a:r>
            <a:r>
              <a:rPr lang="ru-RU" sz="2400" dirty="0" err="1" smtClean="0">
                <a:solidFill>
                  <a:schemeClr val="tx1"/>
                </a:solidFill>
              </a:rPr>
              <a:t>кількість</a:t>
            </a:r>
            <a:r>
              <a:rPr lang="ru-RU" sz="2400" dirty="0" smtClean="0">
                <a:solidFill>
                  <a:schemeClr val="tx1"/>
                </a:solidFill>
              </a:rPr>
              <a:t> </a:t>
            </a:r>
            <a:r>
              <a:rPr lang="ru-RU" sz="2400" dirty="0" err="1" smtClean="0">
                <a:solidFill>
                  <a:schemeClr val="tx1"/>
                </a:solidFill>
              </a:rPr>
              <a:t>військ</a:t>
            </a:r>
            <a:r>
              <a:rPr lang="ru-RU" sz="2400" dirty="0" smtClean="0">
                <a:solidFill>
                  <a:schemeClr val="tx1"/>
                </a:solidFill>
              </a:rPr>
              <a:t> </a:t>
            </a:r>
            <a:r>
              <a:rPr lang="ru-RU" sz="2400" dirty="0" err="1" smtClean="0">
                <a:solidFill>
                  <a:schemeClr val="tx1"/>
                </a:solidFill>
              </a:rPr>
              <a:t>вірних</a:t>
            </a:r>
            <a:r>
              <a:rPr lang="ru-RU" sz="2400" dirty="0" smtClean="0">
                <a:solidFill>
                  <a:schemeClr val="tx1"/>
                </a:solidFill>
              </a:rPr>
              <a:t> </a:t>
            </a:r>
            <a:r>
              <a:rPr lang="ru-RU" sz="2400" dirty="0" smtClean="0">
                <a:solidFill>
                  <a:schemeClr val="tx1"/>
                </a:solidFill>
                <a:hlinkClick r:id="rId5" tooltip="УНР"/>
              </a:rPr>
              <a:t>УНР</a:t>
            </a:r>
            <a:r>
              <a:rPr lang="ru-RU" sz="2400" dirty="0" smtClean="0">
                <a:solidFill>
                  <a:schemeClr val="tx1"/>
                </a:solidFill>
              </a:rPr>
              <a:t> </a:t>
            </a:r>
            <a:r>
              <a:rPr lang="ru-RU" sz="2400" dirty="0" err="1" smtClean="0">
                <a:solidFill>
                  <a:schemeClr val="tx1"/>
                </a:solidFill>
              </a:rPr>
              <a:t>зменшилася</a:t>
            </a:r>
            <a:r>
              <a:rPr lang="ru-RU" sz="2400" dirty="0" smtClean="0">
                <a:solidFill>
                  <a:schemeClr val="tx1"/>
                </a:solidFill>
              </a:rPr>
              <a:t> до </a:t>
            </a:r>
            <a:r>
              <a:rPr lang="ru-RU" sz="2400" dirty="0" err="1" smtClean="0">
                <a:solidFill>
                  <a:schemeClr val="tx1"/>
                </a:solidFill>
              </a:rPr>
              <a:t>близько</a:t>
            </a:r>
            <a:r>
              <a:rPr lang="ru-RU" sz="2400" dirty="0" smtClean="0">
                <a:solidFill>
                  <a:schemeClr val="tx1"/>
                </a:solidFill>
              </a:rPr>
              <a:t> 15 </a:t>
            </a:r>
            <a:r>
              <a:rPr lang="ru-RU" sz="2400" dirty="0" err="1" smtClean="0">
                <a:solidFill>
                  <a:schemeClr val="tx1"/>
                </a:solidFill>
              </a:rPr>
              <a:t>тисяч</a:t>
            </a:r>
            <a:r>
              <a:rPr lang="ru-RU" sz="2400" dirty="0" smtClean="0">
                <a:solidFill>
                  <a:schemeClr val="tx1"/>
                </a:solidFill>
              </a:rPr>
              <a:t> людей в </a:t>
            </a:r>
            <a:r>
              <a:rPr lang="ru-RU" sz="2400" dirty="0" err="1" smtClean="0">
                <a:solidFill>
                  <a:schemeClr val="tx1"/>
                </a:solidFill>
              </a:rPr>
              <a:t>усій</a:t>
            </a:r>
            <a:r>
              <a:rPr lang="ru-RU" sz="2400" dirty="0" smtClean="0">
                <a:solidFill>
                  <a:schemeClr val="tx1"/>
                </a:solidFill>
              </a:rPr>
              <a:t> </a:t>
            </a:r>
            <a:r>
              <a:rPr lang="ru-RU" sz="2400" dirty="0" err="1" smtClean="0">
                <a:solidFill>
                  <a:schemeClr val="tx1"/>
                </a:solidFill>
              </a:rPr>
              <a:t>країні</a:t>
            </a:r>
            <a:r>
              <a:rPr lang="ru-RU" sz="2400" dirty="0" smtClean="0">
                <a:solidFill>
                  <a:schemeClr val="tx1"/>
                </a:solidFill>
              </a:rPr>
              <a:t>. </a:t>
            </a:r>
            <a:r>
              <a:rPr lang="ru-RU" sz="2400" dirty="0" err="1" smtClean="0">
                <a:solidFill>
                  <a:schemeClr val="tx1"/>
                </a:solidFill>
              </a:rPr>
              <a:t>Історики</a:t>
            </a:r>
            <a:r>
              <a:rPr lang="ru-RU" sz="2400" dirty="0" smtClean="0">
                <a:solidFill>
                  <a:schemeClr val="tx1"/>
                </a:solidFill>
              </a:rPr>
              <a:t> </a:t>
            </a:r>
            <a:r>
              <a:rPr lang="ru-RU" sz="2400" dirty="0" err="1" smtClean="0">
                <a:solidFill>
                  <a:schemeClr val="tx1"/>
                </a:solidFill>
              </a:rPr>
              <a:t>звертають</a:t>
            </a:r>
            <a:r>
              <a:rPr lang="ru-RU" sz="2400" dirty="0" smtClean="0">
                <a:solidFill>
                  <a:schemeClr val="tx1"/>
                </a:solidFill>
              </a:rPr>
              <a:t> </a:t>
            </a:r>
            <a:r>
              <a:rPr lang="ru-RU" sz="2400" dirty="0" err="1" smtClean="0">
                <a:solidFill>
                  <a:schemeClr val="tx1"/>
                </a:solidFill>
              </a:rPr>
              <a:t>увагу</a:t>
            </a:r>
            <a:r>
              <a:rPr lang="ru-RU" sz="2400" dirty="0" smtClean="0">
                <a:solidFill>
                  <a:schemeClr val="tx1"/>
                </a:solidFill>
              </a:rPr>
              <a:t> на </a:t>
            </a:r>
            <a:r>
              <a:rPr lang="ru-RU" sz="2400" dirty="0" err="1" smtClean="0">
                <a:solidFill>
                  <a:schemeClr val="tx1"/>
                </a:solidFill>
              </a:rPr>
              <a:t>здеморалізований</a:t>
            </a:r>
            <a:r>
              <a:rPr lang="ru-RU" sz="2400" dirty="0" smtClean="0">
                <a:solidFill>
                  <a:schemeClr val="tx1"/>
                </a:solidFill>
              </a:rPr>
              <a:t> стан </a:t>
            </a:r>
            <a:r>
              <a:rPr lang="ru-RU" sz="2400" dirty="0" err="1" smtClean="0">
                <a:solidFill>
                  <a:schemeClr val="tx1"/>
                </a:solidFill>
              </a:rPr>
              <a:t>українських</a:t>
            </a:r>
            <a:r>
              <a:rPr lang="ru-RU" sz="2400" dirty="0" smtClean="0">
                <a:solidFill>
                  <a:schemeClr val="tx1"/>
                </a:solidFill>
              </a:rPr>
              <a:t> </a:t>
            </a:r>
            <a:r>
              <a:rPr lang="ru-RU" sz="2400" dirty="0" err="1" smtClean="0">
                <a:solidFill>
                  <a:schemeClr val="tx1"/>
                </a:solidFill>
              </a:rPr>
              <a:t>військ</a:t>
            </a:r>
            <a:r>
              <a:rPr lang="ru-RU" sz="2400" dirty="0" smtClean="0">
                <a:solidFill>
                  <a:schemeClr val="tx1"/>
                </a:solidFill>
              </a:rPr>
              <a:t>, на </a:t>
            </a:r>
            <a:r>
              <a:rPr lang="ru-RU" sz="2400" dirty="0" err="1" smtClean="0">
                <a:solidFill>
                  <a:schemeClr val="tx1"/>
                </a:solidFill>
              </a:rPr>
              <a:t>їхню</a:t>
            </a:r>
            <a:r>
              <a:rPr lang="ru-RU" sz="2400" dirty="0" smtClean="0">
                <a:solidFill>
                  <a:schemeClr val="tx1"/>
                </a:solidFill>
              </a:rPr>
              <a:t> </a:t>
            </a:r>
            <a:r>
              <a:rPr lang="ru-RU" sz="2400" dirty="0" err="1" smtClean="0">
                <a:solidFill>
                  <a:schemeClr val="tx1"/>
                </a:solidFill>
              </a:rPr>
              <a:t>стомленість</a:t>
            </a:r>
            <a:r>
              <a:rPr lang="ru-RU" sz="2400" dirty="0" smtClean="0">
                <a:solidFill>
                  <a:schemeClr val="tx1"/>
                </a:solidFill>
              </a:rPr>
              <a:t> </a:t>
            </a:r>
            <a:r>
              <a:rPr lang="ru-RU" sz="2400" dirty="0" err="1" smtClean="0">
                <a:solidFill>
                  <a:schemeClr val="tx1"/>
                </a:solidFill>
              </a:rPr>
              <a:t>війною</a:t>
            </a:r>
            <a:r>
              <a:rPr lang="ru-RU" sz="2400" dirty="0" smtClean="0">
                <a:solidFill>
                  <a:schemeClr val="tx1"/>
                </a:solidFill>
              </a:rPr>
              <a:t> та, </a:t>
            </a:r>
            <a:r>
              <a:rPr lang="ru-RU" sz="2400" dirty="0" err="1" smtClean="0">
                <a:solidFill>
                  <a:schemeClr val="tx1"/>
                </a:solidFill>
              </a:rPr>
              <a:t>передусім</a:t>
            </a:r>
            <a:r>
              <a:rPr lang="ru-RU" sz="2400" dirty="0" smtClean="0">
                <a:solidFill>
                  <a:schemeClr val="tx1"/>
                </a:solidFill>
              </a:rPr>
              <a:t>, на </a:t>
            </a:r>
            <a:r>
              <a:rPr lang="ru-RU" sz="2400" dirty="0" err="1" smtClean="0">
                <a:solidFill>
                  <a:schemeClr val="tx1"/>
                </a:solidFill>
              </a:rPr>
              <a:t>відмінну</a:t>
            </a:r>
            <a:r>
              <a:rPr lang="ru-RU" sz="2400" dirty="0" smtClean="0">
                <a:solidFill>
                  <a:schemeClr val="tx1"/>
                </a:solidFill>
              </a:rPr>
              <a:t> систему </a:t>
            </a:r>
            <a:r>
              <a:rPr lang="ru-RU" sz="2400" dirty="0" err="1" smtClean="0">
                <a:solidFill>
                  <a:schemeClr val="tx1"/>
                </a:solidFill>
              </a:rPr>
              <a:t>революційних</a:t>
            </a:r>
            <a:r>
              <a:rPr lang="ru-RU" sz="2400" dirty="0" smtClean="0">
                <a:solidFill>
                  <a:schemeClr val="tx1"/>
                </a:solidFill>
              </a:rPr>
              <a:t> </a:t>
            </a:r>
            <a:r>
              <a:rPr lang="ru-RU" sz="2400" dirty="0" err="1" smtClean="0">
                <a:solidFill>
                  <a:schemeClr val="tx1"/>
                </a:solidFill>
              </a:rPr>
              <a:t>агітаторів</a:t>
            </a:r>
            <a:r>
              <a:rPr lang="ru-RU" sz="2400" dirty="0" smtClean="0">
                <a:solidFill>
                  <a:schemeClr val="tx1"/>
                </a:solidFill>
              </a:rPr>
              <a:t> у </a:t>
            </a:r>
            <a:r>
              <a:rPr lang="ru-RU" sz="2400" dirty="0" err="1" smtClean="0">
                <a:solidFill>
                  <a:schemeClr val="tx1"/>
                </a:solidFill>
              </a:rPr>
              <a:t>складі</a:t>
            </a:r>
            <a:r>
              <a:rPr lang="ru-RU" sz="2400" dirty="0" smtClean="0">
                <a:solidFill>
                  <a:schemeClr val="tx1"/>
                </a:solidFill>
              </a:rPr>
              <a:t> </a:t>
            </a:r>
            <a:r>
              <a:rPr lang="ru-RU" sz="2400" dirty="0" err="1" smtClean="0">
                <a:solidFill>
                  <a:schemeClr val="tx1"/>
                </a:solidFill>
              </a:rPr>
              <a:t>більшовицьких</a:t>
            </a:r>
            <a:r>
              <a:rPr lang="ru-RU" sz="2400" dirty="0" smtClean="0">
                <a:solidFill>
                  <a:schemeClr val="tx1"/>
                </a:solidFill>
              </a:rPr>
              <a:t> </a:t>
            </a:r>
            <a:r>
              <a:rPr lang="ru-RU" sz="2400" dirty="0" err="1" smtClean="0">
                <a:solidFill>
                  <a:schemeClr val="tx1"/>
                </a:solidFill>
              </a:rPr>
              <a:t>військ</a:t>
            </a:r>
            <a:r>
              <a:rPr lang="ru-RU" sz="2400" dirty="0" smtClean="0">
                <a:solidFill>
                  <a:schemeClr val="tx1"/>
                </a:solidFill>
              </a:rPr>
              <a:t>, </a:t>
            </a:r>
            <a:r>
              <a:rPr lang="ru-RU" sz="2400" dirty="0" err="1" smtClean="0">
                <a:solidFill>
                  <a:schemeClr val="tx1"/>
                </a:solidFill>
              </a:rPr>
              <a:t>які</a:t>
            </a:r>
            <a:r>
              <a:rPr lang="ru-RU" sz="2400" dirty="0" smtClean="0">
                <a:solidFill>
                  <a:schemeClr val="tx1"/>
                </a:solidFill>
              </a:rPr>
              <a:t> </a:t>
            </a:r>
            <a:r>
              <a:rPr lang="ru-RU" sz="2400" dirty="0" err="1" smtClean="0">
                <a:solidFill>
                  <a:schemeClr val="tx1"/>
                </a:solidFill>
              </a:rPr>
              <a:t>схиляли</a:t>
            </a:r>
            <a:r>
              <a:rPr lang="ru-RU" sz="2400" dirty="0" smtClean="0">
                <a:solidFill>
                  <a:schemeClr val="tx1"/>
                </a:solidFill>
              </a:rPr>
              <a:t> на </a:t>
            </a:r>
            <a:r>
              <a:rPr lang="ru-RU" sz="2400" dirty="0" err="1" smtClean="0">
                <a:solidFill>
                  <a:schemeClr val="tx1"/>
                </a:solidFill>
              </a:rPr>
              <a:t>свій</a:t>
            </a:r>
            <a:r>
              <a:rPr lang="ru-RU" sz="2400" dirty="0" smtClean="0">
                <a:solidFill>
                  <a:schemeClr val="tx1"/>
                </a:solidFill>
              </a:rPr>
              <a:t> </a:t>
            </a:r>
            <a:r>
              <a:rPr lang="ru-RU" sz="2400" dirty="0" err="1" smtClean="0">
                <a:solidFill>
                  <a:schemeClr val="tx1"/>
                </a:solidFill>
              </a:rPr>
              <a:t>бік</a:t>
            </a:r>
            <a:r>
              <a:rPr lang="ru-RU" sz="2400" dirty="0" smtClean="0">
                <a:solidFill>
                  <a:schemeClr val="tx1"/>
                </a:solidFill>
              </a:rPr>
              <a:t> </a:t>
            </a:r>
            <a:r>
              <a:rPr lang="ru-RU" sz="2400" dirty="0" err="1" smtClean="0">
                <a:solidFill>
                  <a:schemeClr val="tx1"/>
                </a:solidFill>
              </a:rPr>
              <a:t>цілі</a:t>
            </a:r>
            <a:r>
              <a:rPr lang="ru-RU" sz="2400" dirty="0" smtClean="0">
                <a:solidFill>
                  <a:schemeClr val="tx1"/>
                </a:solidFill>
              </a:rPr>
              <a:t> загони </a:t>
            </a:r>
            <a:r>
              <a:rPr lang="ru-RU" sz="2400" dirty="0" err="1" smtClean="0">
                <a:solidFill>
                  <a:schemeClr val="tx1"/>
                </a:solidFill>
              </a:rPr>
              <a:t>армії</a:t>
            </a:r>
            <a:r>
              <a:rPr lang="ru-RU" sz="2400" dirty="0" smtClean="0">
                <a:solidFill>
                  <a:schemeClr val="tx1"/>
                </a:solidFill>
              </a:rPr>
              <a:t> УНР</a:t>
            </a:r>
            <a:r>
              <a:rPr lang="ru-RU" sz="2400" dirty="0" smtClean="0">
                <a:solidFill>
                  <a:schemeClr val="tx1"/>
                </a:solidFill>
              </a:rPr>
              <a:t>.</a:t>
            </a:r>
            <a:r>
              <a:rPr lang="ru-RU" sz="2400" dirty="0" smtClean="0">
                <a:solidFill>
                  <a:schemeClr val="tx1"/>
                </a:solidFill>
              </a:rPr>
              <a:t> </a:t>
            </a:r>
            <a:r>
              <a:rPr lang="ru-RU" sz="2400" dirty="0" err="1" smtClean="0">
                <a:solidFill>
                  <a:schemeClr val="tx1"/>
                </a:solidFill>
              </a:rPr>
              <a:t>Іншою</a:t>
            </a:r>
            <a:r>
              <a:rPr lang="ru-RU" sz="2400" dirty="0" smtClean="0">
                <a:solidFill>
                  <a:schemeClr val="tx1"/>
                </a:solidFill>
              </a:rPr>
              <a:t> </a:t>
            </a:r>
            <a:r>
              <a:rPr lang="ru-RU" sz="2400" dirty="0" err="1" smtClean="0">
                <a:solidFill>
                  <a:schemeClr val="tx1"/>
                </a:solidFill>
              </a:rPr>
              <a:t>загрозою</a:t>
            </a:r>
            <a:r>
              <a:rPr lang="ru-RU" sz="2400" dirty="0" smtClean="0">
                <a:solidFill>
                  <a:schemeClr val="tx1"/>
                </a:solidFill>
              </a:rPr>
              <a:t> для УНР, до </a:t>
            </a:r>
            <a:r>
              <a:rPr lang="ru-RU" sz="2400" dirty="0" err="1" smtClean="0">
                <a:solidFill>
                  <a:schemeClr val="tx1"/>
                </a:solidFill>
              </a:rPr>
              <a:t>речі</a:t>
            </a:r>
            <a:r>
              <a:rPr lang="ru-RU" sz="2400" dirty="0" smtClean="0">
                <a:solidFill>
                  <a:schemeClr val="tx1"/>
                </a:solidFill>
              </a:rPr>
              <a:t>, </a:t>
            </a:r>
            <a:r>
              <a:rPr lang="ru-RU" sz="2400" dirty="0" err="1" smtClean="0">
                <a:solidFill>
                  <a:schemeClr val="tx1"/>
                </a:solidFill>
              </a:rPr>
              <a:t>була</a:t>
            </a:r>
            <a:r>
              <a:rPr lang="ru-RU" sz="2400" dirty="0" smtClean="0">
                <a:solidFill>
                  <a:schemeClr val="tx1"/>
                </a:solidFill>
              </a:rPr>
              <a:t> велика </a:t>
            </a:r>
            <a:r>
              <a:rPr lang="ru-RU" sz="2400" dirty="0" err="1" smtClean="0">
                <a:solidFill>
                  <a:schemeClr val="tx1"/>
                </a:solidFill>
              </a:rPr>
              <a:t>кількість</a:t>
            </a:r>
            <a:r>
              <a:rPr lang="ru-RU" sz="2400" dirty="0" smtClean="0">
                <a:solidFill>
                  <a:schemeClr val="tx1"/>
                </a:solidFill>
              </a:rPr>
              <a:t> </a:t>
            </a:r>
            <a:r>
              <a:rPr lang="ru-RU" sz="2400" dirty="0" err="1" smtClean="0">
                <a:solidFill>
                  <a:schemeClr val="tx1"/>
                </a:solidFill>
              </a:rPr>
              <a:t>більшовицьких</a:t>
            </a:r>
            <a:r>
              <a:rPr lang="ru-RU" sz="2400" dirty="0" smtClean="0">
                <a:solidFill>
                  <a:schemeClr val="tx1"/>
                </a:solidFill>
              </a:rPr>
              <a:t> </a:t>
            </a:r>
            <a:r>
              <a:rPr lang="ru-RU" sz="2400" dirty="0" err="1" smtClean="0">
                <a:solidFill>
                  <a:schemeClr val="tx1"/>
                </a:solidFill>
              </a:rPr>
              <a:t>прихильників</a:t>
            </a:r>
            <a:r>
              <a:rPr lang="ru-RU" sz="2400" dirty="0" smtClean="0">
                <a:solidFill>
                  <a:schemeClr val="tx1"/>
                </a:solidFill>
              </a:rPr>
              <a:t> у </a:t>
            </a:r>
            <a:r>
              <a:rPr lang="ru-RU" sz="2400" dirty="0" err="1" smtClean="0">
                <a:solidFill>
                  <a:schemeClr val="tx1"/>
                </a:solidFill>
              </a:rPr>
              <a:t>країні</a:t>
            </a:r>
            <a:r>
              <a:rPr lang="ru-RU" sz="2400" dirty="0" smtClean="0">
                <a:solidFill>
                  <a:schemeClr val="tx1"/>
                </a:solidFill>
              </a:rPr>
              <a:t>, </a:t>
            </a:r>
            <a:r>
              <a:rPr lang="ru-RU" sz="2400" dirty="0" err="1" smtClean="0">
                <a:solidFill>
                  <a:schemeClr val="tx1"/>
                </a:solidFill>
              </a:rPr>
              <a:t>навіть</a:t>
            </a:r>
            <a:r>
              <a:rPr lang="ru-RU" sz="2400" dirty="0" smtClean="0">
                <a:solidFill>
                  <a:schemeClr val="tx1"/>
                </a:solidFill>
              </a:rPr>
              <a:t> </a:t>
            </a:r>
            <a:r>
              <a:rPr lang="ru-RU" sz="2400" dirty="0" err="1" smtClean="0">
                <a:solidFill>
                  <a:schemeClr val="tx1"/>
                </a:solidFill>
              </a:rPr>
              <a:t>у</a:t>
            </a:r>
            <a:r>
              <a:rPr lang="ru-RU" sz="2400" dirty="0" smtClean="0">
                <a:solidFill>
                  <a:schemeClr val="tx1"/>
                </a:solidFill>
              </a:rPr>
              <a:t> </a:t>
            </a:r>
            <a:r>
              <a:rPr lang="ru-RU" sz="2400" dirty="0" err="1" smtClean="0">
                <a:solidFill>
                  <a:schemeClr val="tx1"/>
                </a:solidFill>
              </a:rPr>
              <a:t>Києві</a:t>
            </a:r>
            <a:r>
              <a:rPr lang="ru-RU" sz="2400" dirty="0" smtClean="0">
                <a:solidFill>
                  <a:schemeClr val="tx1"/>
                </a:solidFill>
              </a:rPr>
              <a:t>. </a:t>
            </a:r>
            <a:r>
              <a:rPr lang="ru-RU" sz="2400" dirty="0" err="1" smtClean="0">
                <a:solidFill>
                  <a:schemeClr val="tx1"/>
                </a:solidFill>
              </a:rPr>
              <a:t>Вирішальним</a:t>
            </a:r>
            <a:r>
              <a:rPr lang="ru-RU" sz="2400" dirty="0" smtClean="0">
                <a:solidFill>
                  <a:schemeClr val="tx1"/>
                </a:solidFill>
              </a:rPr>
              <a:t> для </a:t>
            </a:r>
            <a:r>
              <a:rPr lang="ru-RU" sz="2400" dirty="0" err="1" smtClean="0">
                <a:solidFill>
                  <a:schemeClr val="tx1"/>
                </a:solidFill>
              </a:rPr>
              <a:t>долі</a:t>
            </a:r>
            <a:r>
              <a:rPr lang="ru-RU" sz="2400" dirty="0" smtClean="0">
                <a:solidFill>
                  <a:schemeClr val="tx1"/>
                </a:solidFill>
              </a:rPr>
              <a:t> бою </a:t>
            </a:r>
            <a:r>
              <a:rPr lang="ru-RU" sz="2400" dirty="0" err="1" smtClean="0">
                <a:solidFill>
                  <a:schemeClr val="tx1"/>
                </a:solidFill>
              </a:rPr>
              <a:t>під</a:t>
            </a:r>
            <a:r>
              <a:rPr lang="ru-RU" sz="2400" dirty="0" smtClean="0">
                <a:solidFill>
                  <a:schemeClr val="tx1"/>
                </a:solidFill>
              </a:rPr>
              <a:t> </a:t>
            </a:r>
            <a:r>
              <a:rPr lang="ru-RU" sz="2400" dirty="0" err="1" smtClean="0">
                <a:solidFill>
                  <a:schemeClr val="tx1"/>
                </a:solidFill>
              </a:rPr>
              <a:t>Крутами</a:t>
            </a:r>
            <a:r>
              <a:rPr lang="ru-RU" sz="2400" dirty="0" smtClean="0">
                <a:solidFill>
                  <a:schemeClr val="tx1"/>
                </a:solidFill>
              </a:rPr>
              <a:t> </a:t>
            </a:r>
            <a:r>
              <a:rPr lang="ru-RU" sz="2400" dirty="0" err="1" smtClean="0">
                <a:solidFill>
                  <a:schemeClr val="tx1"/>
                </a:solidFill>
              </a:rPr>
              <a:t>і</a:t>
            </a:r>
            <a:r>
              <a:rPr lang="ru-RU" sz="2400" dirty="0" smtClean="0">
                <a:solidFill>
                  <a:schemeClr val="tx1"/>
                </a:solidFill>
              </a:rPr>
              <a:t> реально </a:t>
            </a:r>
            <a:r>
              <a:rPr lang="ru-RU" sz="2400" dirty="0" err="1" smtClean="0">
                <a:solidFill>
                  <a:schemeClr val="tx1"/>
                </a:solidFill>
              </a:rPr>
              <a:t>загрозливим</a:t>
            </a:r>
            <a:r>
              <a:rPr lang="ru-RU" sz="2400" dirty="0" smtClean="0">
                <a:solidFill>
                  <a:schemeClr val="tx1"/>
                </a:solidFill>
              </a:rPr>
              <a:t> для уряду УНР </a:t>
            </a:r>
            <a:r>
              <a:rPr lang="ru-RU" sz="2400" dirty="0" err="1" smtClean="0">
                <a:solidFill>
                  <a:schemeClr val="tx1"/>
                </a:solidFill>
              </a:rPr>
              <a:t>було</a:t>
            </a:r>
            <a:r>
              <a:rPr lang="ru-RU" sz="2400" dirty="0" smtClean="0">
                <a:solidFill>
                  <a:schemeClr val="tx1"/>
                </a:solidFill>
              </a:rPr>
              <a:t> </a:t>
            </a:r>
            <a:r>
              <a:rPr lang="ru-RU" sz="2400" dirty="0" err="1" smtClean="0">
                <a:solidFill>
                  <a:schemeClr val="tx1"/>
                </a:solidFill>
              </a:rPr>
              <a:t>і</a:t>
            </a:r>
            <a:r>
              <a:rPr lang="ru-RU" sz="2400" dirty="0" smtClean="0">
                <a:solidFill>
                  <a:schemeClr val="tx1"/>
                </a:solidFill>
              </a:rPr>
              <a:t> </a:t>
            </a:r>
            <a:r>
              <a:rPr lang="ru-RU" sz="2400" dirty="0" err="1" smtClean="0">
                <a:solidFill>
                  <a:schemeClr val="tx1"/>
                </a:solidFill>
                <a:hlinkClick r:id="rId6" tooltip="Січневе повстання 1918"/>
              </a:rPr>
              <a:t>більшовицьке</a:t>
            </a:r>
            <a:r>
              <a:rPr lang="ru-RU" sz="2400" dirty="0" smtClean="0">
                <a:solidFill>
                  <a:schemeClr val="tx1"/>
                </a:solidFill>
                <a:hlinkClick r:id="rId6" tooltip="Січневе повстання 1918"/>
              </a:rPr>
              <a:t> </a:t>
            </a:r>
            <a:r>
              <a:rPr lang="ru-RU" sz="2400" dirty="0" err="1" smtClean="0">
                <a:solidFill>
                  <a:schemeClr val="tx1"/>
                </a:solidFill>
                <a:hlinkClick r:id="rId6" tooltip="Січневе повстання 1918"/>
              </a:rPr>
              <a:t>повстання</a:t>
            </a:r>
            <a:r>
              <a:rPr lang="ru-RU" sz="2400" dirty="0" smtClean="0">
                <a:solidFill>
                  <a:schemeClr val="tx1"/>
                </a:solidFill>
                <a:hlinkClick r:id="rId6" tooltip="Січневе повстання 1918"/>
              </a:rPr>
              <a:t> на </a:t>
            </a:r>
            <a:r>
              <a:rPr lang="ru-RU" sz="2400" dirty="0" err="1" smtClean="0">
                <a:solidFill>
                  <a:schemeClr val="tx1"/>
                </a:solidFill>
                <a:hlinkClick r:id="rId6" tooltip="Січневе повстання 1918"/>
              </a:rPr>
              <a:t>заводі</a:t>
            </a:r>
            <a:r>
              <a:rPr lang="ru-RU" sz="2400" dirty="0" smtClean="0">
                <a:solidFill>
                  <a:schemeClr val="tx1"/>
                </a:solidFill>
                <a:hlinkClick r:id="rId6" tooltip="Січневе повстання 1918"/>
              </a:rPr>
              <a:t> Арсенал</a:t>
            </a:r>
            <a:r>
              <a:rPr lang="ru-RU" sz="2400" dirty="0" smtClean="0">
                <a:solidFill>
                  <a:schemeClr val="tx1"/>
                </a:solidFill>
              </a:rPr>
              <a:t>, яке </a:t>
            </a:r>
            <a:r>
              <a:rPr lang="ru-RU" sz="2400" dirty="0" err="1" smtClean="0">
                <a:solidFill>
                  <a:schemeClr val="tx1"/>
                </a:solidFill>
              </a:rPr>
              <a:t>успішно</a:t>
            </a:r>
            <a:r>
              <a:rPr lang="ru-RU" sz="2400" dirty="0" smtClean="0">
                <a:solidFill>
                  <a:schemeClr val="tx1"/>
                </a:solidFill>
              </a:rPr>
              <a:t> придушено. За таких умов </a:t>
            </a:r>
            <a:r>
              <a:rPr lang="ru-RU" sz="2400" dirty="0" err="1" smtClean="0">
                <a:solidFill>
                  <a:schemeClr val="tx1"/>
                </a:solidFill>
              </a:rPr>
              <a:t>єдиною</a:t>
            </a:r>
            <a:r>
              <a:rPr lang="ru-RU" sz="2400" dirty="0" smtClean="0">
                <a:solidFill>
                  <a:schemeClr val="tx1"/>
                </a:solidFill>
              </a:rPr>
              <a:t> </a:t>
            </a:r>
            <a:r>
              <a:rPr lang="ru-RU" sz="2400" dirty="0" err="1" smtClean="0">
                <a:solidFill>
                  <a:schemeClr val="tx1"/>
                </a:solidFill>
              </a:rPr>
              <a:t>надією</a:t>
            </a:r>
            <a:r>
              <a:rPr lang="ru-RU" sz="2400" dirty="0" smtClean="0">
                <a:solidFill>
                  <a:schemeClr val="tx1"/>
                </a:solidFill>
              </a:rPr>
              <a:t> </a:t>
            </a:r>
            <a:r>
              <a:rPr lang="ru-RU" sz="2400" dirty="0" err="1" smtClean="0">
                <a:solidFill>
                  <a:schemeClr val="tx1"/>
                </a:solidFill>
              </a:rPr>
              <a:t>і</a:t>
            </a:r>
            <a:r>
              <a:rPr lang="ru-RU" sz="2400" dirty="0" smtClean="0">
                <a:solidFill>
                  <a:schemeClr val="tx1"/>
                </a:solidFill>
              </a:rPr>
              <a:t> опорою </a:t>
            </a:r>
            <a:r>
              <a:rPr lang="ru-RU" sz="2400" dirty="0" err="1" smtClean="0">
                <a:solidFill>
                  <a:schemeClr val="tx1"/>
                </a:solidFill>
              </a:rPr>
              <a:t>Центральної</a:t>
            </a:r>
            <a:r>
              <a:rPr lang="ru-RU" sz="2400" dirty="0" smtClean="0">
                <a:solidFill>
                  <a:schemeClr val="tx1"/>
                </a:solidFill>
              </a:rPr>
              <a:t> Ради </a:t>
            </a:r>
            <a:r>
              <a:rPr lang="ru-RU" sz="2400" dirty="0" err="1" smtClean="0">
                <a:solidFill>
                  <a:schemeClr val="tx1"/>
                </a:solidFill>
              </a:rPr>
              <a:t>залишилась</a:t>
            </a:r>
            <a:r>
              <a:rPr lang="ru-RU" sz="2400" dirty="0" smtClean="0">
                <a:solidFill>
                  <a:schemeClr val="tx1"/>
                </a:solidFill>
              </a:rPr>
              <a:t> </a:t>
            </a:r>
            <a:r>
              <a:rPr lang="ru-RU" sz="2400" dirty="0" err="1" smtClean="0">
                <a:solidFill>
                  <a:schemeClr val="tx1"/>
                </a:solidFill>
              </a:rPr>
              <a:t>патріотично</a:t>
            </a:r>
            <a:r>
              <a:rPr lang="ru-RU" sz="2400" dirty="0" smtClean="0">
                <a:solidFill>
                  <a:schemeClr val="tx1"/>
                </a:solidFill>
              </a:rPr>
              <a:t> </a:t>
            </a:r>
            <a:r>
              <a:rPr lang="ru-RU" sz="2400" dirty="0" err="1" smtClean="0">
                <a:solidFill>
                  <a:schemeClr val="tx1"/>
                </a:solidFill>
              </a:rPr>
              <a:t>налаштована</a:t>
            </a:r>
            <a:r>
              <a:rPr lang="ru-RU" sz="2400" dirty="0" smtClean="0">
                <a:solidFill>
                  <a:schemeClr val="tx1"/>
                </a:solidFill>
              </a:rPr>
              <a:t> </a:t>
            </a:r>
            <a:r>
              <a:rPr lang="ru-RU" sz="2400" dirty="0" err="1" smtClean="0">
                <a:solidFill>
                  <a:schemeClr val="tx1"/>
                </a:solidFill>
              </a:rPr>
              <a:t>студентська</a:t>
            </a:r>
            <a:r>
              <a:rPr lang="ru-RU" sz="2400" dirty="0" smtClean="0">
                <a:solidFill>
                  <a:schemeClr val="tx1"/>
                </a:solidFill>
              </a:rPr>
              <a:t> молодь </a:t>
            </a:r>
            <a:r>
              <a:rPr lang="ru-RU" sz="2400" dirty="0" err="1" smtClean="0">
                <a:solidFill>
                  <a:schemeClr val="tx1"/>
                </a:solidFill>
              </a:rPr>
              <a:t>Києва</a:t>
            </a:r>
            <a:r>
              <a:rPr lang="ru-RU" sz="2400" dirty="0" smtClean="0">
                <a:solidFill>
                  <a:schemeClr val="tx1"/>
                </a:solidFill>
              </a:rPr>
              <a:t>, яку </a:t>
            </a:r>
            <a:r>
              <a:rPr lang="ru-RU" sz="2400" dirty="0" err="1" smtClean="0">
                <a:solidFill>
                  <a:schemeClr val="tx1"/>
                </a:solidFill>
              </a:rPr>
              <a:t>і</a:t>
            </a:r>
            <a:r>
              <a:rPr lang="ru-RU" sz="2400" dirty="0" smtClean="0">
                <a:solidFill>
                  <a:schemeClr val="tx1"/>
                </a:solidFill>
              </a:rPr>
              <a:t> </a:t>
            </a:r>
            <a:r>
              <a:rPr lang="ru-RU" sz="2400" dirty="0" err="1" smtClean="0">
                <a:solidFill>
                  <a:schemeClr val="tx1"/>
                </a:solidFill>
              </a:rPr>
              <a:t>було</a:t>
            </a:r>
            <a:r>
              <a:rPr lang="ru-RU" sz="2400" dirty="0" smtClean="0">
                <a:solidFill>
                  <a:schemeClr val="tx1"/>
                </a:solidFill>
              </a:rPr>
              <a:t> залучено на </a:t>
            </a:r>
            <a:r>
              <a:rPr lang="ru-RU" sz="2400" dirty="0" err="1" smtClean="0">
                <a:solidFill>
                  <a:schemeClr val="tx1"/>
                </a:solidFill>
              </a:rPr>
              <a:t>захист</a:t>
            </a:r>
            <a:r>
              <a:rPr lang="ru-RU" sz="2400" dirty="0" smtClean="0">
                <a:solidFill>
                  <a:schemeClr val="tx1"/>
                </a:solidFill>
              </a:rPr>
              <a:t> </a:t>
            </a:r>
            <a:r>
              <a:rPr lang="ru-RU" sz="2400" dirty="0" err="1" smtClean="0">
                <a:solidFill>
                  <a:schemeClr val="tx1"/>
                </a:solidFill>
              </a:rPr>
              <a:t>столиці</a:t>
            </a:r>
            <a:r>
              <a:rPr lang="ru-RU" sz="2400" dirty="0" smtClean="0">
                <a:solidFill>
                  <a:schemeClr val="tx1"/>
                </a:solidFill>
              </a:rPr>
              <a:t> </a:t>
            </a:r>
            <a:r>
              <a:rPr lang="ru-RU" sz="2400" dirty="0" err="1" smtClean="0">
                <a:solidFill>
                  <a:schemeClr val="tx1"/>
                </a:solidFill>
              </a:rPr>
              <a:t>України</a:t>
            </a:r>
            <a:r>
              <a:rPr lang="ru-RU" sz="2400" dirty="0" smtClean="0">
                <a:solidFill>
                  <a:schemeClr val="tx1"/>
                </a:solidFill>
              </a:rPr>
              <a:t>.</a:t>
            </a:r>
            <a:endParaRPr lang="ru-RU" sz="2400" dirty="0">
              <a:solidFill>
                <a:schemeClr val="tx1"/>
              </a:solidFill>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48680"/>
            <a:ext cx="9144000" cy="3096344"/>
          </a:xfrm>
        </p:spPr>
        <p:txBody>
          <a:bodyPr>
            <a:normAutofit fontScale="90000"/>
          </a:bodyPr>
          <a:lstStyle/>
          <a:p>
            <a:r>
              <a:rPr lang="ru-RU" sz="3200" dirty="0" smtClean="0"/>
              <a:t>У </a:t>
            </a:r>
            <a:r>
              <a:rPr lang="ru-RU" sz="3200" dirty="0" smtClean="0">
                <a:hlinkClick r:id="rId2" tooltip="Четвертий Універсал Української Центральної Ради"/>
              </a:rPr>
              <a:t>Четвертому </a:t>
            </a:r>
            <a:r>
              <a:rPr lang="ru-RU" sz="3200" dirty="0" err="1" smtClean="0">
                <a:hlinkClick r:id="rId2" tooltip="Четвертий Універсал Української Центральної Ради"/>
              </a:rPr>
              <a:t>Універсалі</a:t>
            </a:r>
            <a:r>
              <a:rPr lang="ru-RU" sz="3200" dirty="0" smtClean="0"/>
              <a:t> уряд УНР закликав до </a:t>
            </a:r>
            <a:r>
              <a:rPr lang="ru-RU" sz="3200" dirty="0" err="1" smtClean="0"/>
              <a:t>боротьби</a:t>
            </a:r>
            <a:r>
              <a:rPr lang="ru-RU" sz="3200" dirty="0" smtClean="0"/>
              <a:t> </a:t>
            </a:r>
            <a:r>
              <a:rPr lang="ru-RU" sz="3200" dirty="0" err="1" smtClean="0"/>
              <a:t>з</a:t>
            </a:r>
            <a:r>
              <a:rPr lang="ru-RU" sz="3200" dirty="0" smtClean="0"/>
              <a:t> </a:t>
            </a:r>
            <a:r>
              <a:rPr lang="ru-RU" sz="3200" dirty="0" err="1" smtClean="0"/>
              <a:t>більшовицькими</a:t>
            </a:r>
            <a:r>
              <a:rPr lang="ru-RU" sz="3200" dirty="0" smtClean="0"/>
              <a:t> </a:t>
            </a:r>
            <a:r>
              <a:rPr lang="ru-RU" sz="3200" dirty="0" err="1" smtClean="0"/>
              <a:t>військами</a:t>
            </a:r>
            <a:r>
              <a:rPr lang="ru-RU" sz="3200" dirty="0" smtClean="0"/>
              <a:t> — а </a:t>
            </a:r>
            <a:r>
              <a:rPr lang="ru-RU" sz="3200" dirty="0" err="1" smtClean="0"/>
              <a:t>вже</a:t>
            </a:r>
            <a:r>
              <a:rPr lang="ru-RU" sz="3200" dirty="0" smtClean="0"/>
              <a:t> </a:t>
            </a:r>
            <a:r>
              <a:rPr lang="ru-RU" sz="3200" dirty="0" smtClean="0">
                <a:hlinkClick r:id="rId3" tooltip="5 січня"/>
              </a:rPr>
              <a:t>5 </a:t>
            </a:r>
            <a:r>
              <a:rPr lang="ru-RU" sz="3200" dirty="0" err="1" smtClean="0">
                <a:hlinkClick r:id="rId3" tooltip="5 січня"/>
              </a:rPr>
              <a:t>січня</a:t>
            </a:r>
            <a:r>
              <a:rPr lang="ru-RU" sz="3200" dirty="0" smtClean="0"/>
              <a:t> </a:t>
            </a:r>
            <a:r>
              <a:rPr lang="ru-RU" sz="3200" dirty="0" smtClean="0">
                <a:hlinkClick r:id="rId4" tooltip="1918"/>
              </a:rPr>
              <a:t>1918</a:t>
            </a:r>
            <a:r>
              <a:rPr lang="ru-RU" sz="3200" dirty="0" smtClean="0"/>
              <a:t> року на </a:t>
            </a:r>
            <a:r>
              <a:rPr lang="ru-RU" sz="3200" dirty="0" err="1" smtClean="0"/>
              <a:t>зборах</a:t>
            </a:r>
            <a:r>
              <a:rPr lang="ru-RU" sz="3200" dirty="0" smtClean="0"/>
              <a:t> </a:t>
            </a:r>
            <a:r>
              <a:rPr lang="ru-RU" sz="3200" dirty="0" err="1" smtClean="0"/>
              <a:t>студентів</a:t>
            </a:r>
            <a:r>
              <a:rPr lang="ru-RU" sz="3200" dirty="0" smtClean="0"/>
              <a:t> </a:t>
            </a:r>
            <a:r>
              <a:rPr lang="ru-RU" sz="3200" dirty="0" err="1" smtClean="0"/>
              <a:t>молодших</a:t>
            </a:r>
            <a:r>
              <a:rPr lang="ru-RU" sz="3200" dirty="0" smtClean="0"/>
              <a:t> </a:t>
            </a:r>
            <a:r>
              <a:rPr lang="ru-RU" sz="3200" dirty="0" err="1" smtClean="0"/>
              <a:t>курсів</a:t>
            </a:r>
            <a:r>
              <a:rPr lang="ru-RU" sz="3200" dirty="0" smtClean="0"/>
              <a:t> </a:t>
            </a:r>
            <a:r>
              <a:rPr lang="ru-RU" sz="3200" dirty="0" err="1" smtClean="0">
                <a:hlinkClick r:id="rId5" tooltip="Київський університет"/>
              </a:rPr>
              <a:t>Київського</a:t>
            </a:r>
            <a:r>
              <a:rPr lang="ru-RU" sz="3200" dirty="0" smtClean="0">
                <a:hlinkClick r:id="rId5" tooltip="Київський університет"/>
              </a:rPr>
              <a:t> </a:t>
            </a:r>
            <a:r>
              <a:rPr lang="ru-RU" sz="3200" dirty="0" err="1" smtClean="0">
                <a:hlinkClick r:id="rId5" tooltip="Київський університет"/>
              </a:rPr>
              <a:t>університету</a:t>
            </a:r>
            <a:r>
              <a:rPr lang="ru-RU" sz="3200" dirty="0" smtClean="0"/>
              <a:t> св. </a:t>
            </a:r>
            <a:r>
              <a:rPr lang="ru-RU" sz="3200" dirty="0" err="1" smtClean="0"/>
              <a:t>Володимира</a:t>
            </a:r>
            <a:r>
              <a:rPr lang="ru-RU" sz="3200" dirty="0" smtClean="0"/>
              <a:t> </a:t>
            </a:r>
            <a:r>
              <a:rPr lang="ru-RU" sz="3200" dirty="0" err="1" smtClean="0"/>
              <a:t>і</a:t>
            </a:r>
            <a:r>
              <a:rPr lang="ru-RU" sz="3200" dirty="0" smtClean="0"/>
              <a:t> </a:t>
            </a:r>
            <a:r>
              <a:rPr lang="ru-RU" sz="3200" dirty="0" err="1" smtClean="0"/>
              <a:t>Українського</a:t>
            </a:r>
            <a:r>
              <a:rPr lang="ru-RU" sz="3200" dirty="0" smtClean="0"/>
              <a:t> народного </a:t>
            </a:r>
            <a:r>
              <a:rPr lang="ru-RU" sz="3200" dirty="0" err="1" smtClean="0"/>
              <a:t>університету</a:t>
            </a:r>
            <a:r>
              <a:rPr lang="ru-RU" sz="3200" dirty="0" smtClean="0"/>
              <a:t> </a:t>
            </a:r>
            <a:r>
              <a:rPr lang="ru-RU" sz="3200" dirty="0" err="1" smtClean="0"/>
              <a:t>було</a:t>
            </a:r>
            <a:r>
              <a:rPr lang="ru-RU" sz="3200" dirty="0" smtClean="0"/>
              <a:t> </a:t>
            </a:r>
            <a:r>
              <a:rPr lang="ru-RU" sz="3200" dirty="0" err="1" smtClean="0"/>
              <a:t>ухвалено</a:t>
            </a:r>
            <a:r>
              <a:rPr lang="ru-RU" sz="3200" dirty="0" smtClean="0"/>
              <a:t> </a:t>
            </a:r>
            <a:r>
              <a:rPr lang="ru-RU" sz="3200" dirty="0" err="1" smtClean="0"/>
              <a:t>створення</a:t>
            </a:r>
            <a:r>
              <a:rPr lang="ru-RU" sz="3200" dirty="0" smtClean="0"/>
              <a:t> </a:t>
            </a:r>
            <a:r>
              <a:rPr lang="ru-RU" sz="3200" dirty="0" err="1" smtClean="0"/>
              <a:t>студентського</a:t>
            </a:r>
            <a:r>
              <a:rPr lang="ru-RU" sz="3200" dirty="0" smtClean="0"/>
              <a:t> куреня </a:t>
            </a:r>
            <a:r>
              <a:rPr lang="ru-RU" sz="3200" dirty="0" err="1" smtClean="0">
                <a:hlinkClick r:id="rId6" tooltip="Січові Стрільці"/>
              </a:rPr>
              <a:t>Січових</a:t>
            </a:r>
            <a:r>
              <a:rPr lang="ru-RU" sz="3200" dirty="0" smtClean="0">
                <a:hlinkClick r:id="rId6" tooltip="Січові Стрільці"/>
              </a:rPr>
              <a:t> </a:t>
            </a:r>
            <a:r>
              <a:rPr lang="ru-RU" sz="3200" dirty="0" err="1" smtClean="0">
                <a:hlinkClick r:id="rId6" tooltip="Січові Стрільці"/>
              </a:rPr>
              <a:t>Стрільців</a:t>
            </a:r>
            <a:r>
              <a:rPr lang="ru-RU" sz="3200" dirty="0" smtClean="0"/>
              <a:t>. </a:t>
            </a:r>
            <a:r>
              <a:rPr lang="ru-RU" sz="3200" dirty="0" err="1" smtClean="0"/>
              <a:t>Незабаром</a:t>
            </a:r>
            <a:r>
              <a:rPr lang="ru-RU" sz="3200" dirty="0" smtClean="0"/>
              <a:t> </a:t>
            </a:r>
            <a:r>
              <a:rPr lang="ru-RU" sz="3200" dirty="0" err="1" smtClean="0"/>
              <a:t>з'явилося</a:t>
            </a:r>
            <a:r>
              <a:rPr lang="ru-RU" sz="3200" dirty="0" smtClean="0"/>
              <a:t> у </a:t>
            </a:r>
            <a:r>
              <a:rPr lang="ru-RU" sz="3200" dirty="0" err="1" smtClean="0"/>
              <a:t>київських</a:t>
            </a:r>
            <a:r>
              <a:rPr lang="ru-RU" sz="3200" dirty="0" smtClean="0"/>
              <a:t> газетах </a:t>
            </a:r>
            <a:r>
              <a:rPr lang="ru-RU" sz="3200" dirty="0" err="1" smtClean="0"/>
              <a:t>звернення</a:t>
            </a:r>
            <a:r>
              <a:rPr lang="ru-RU" sz="3200" dirty="0" smtClean="0"/>
              <a:t> до </a:t>
            </a:r>
            <a:r>
              <a:rPr lang="ru-RU" sz="3200" dirty="0" err="1" smtClean="0"/>
              <a:t>українського</a:t>
            </a:r>
            <a:r>
              <a:rPr lang="ru-RU" sz="3200" dirty="0" smtClean="0"/>
              <a:t> </a:t>
            </a:r>
            <a:r>
              <a:rPr lang="ru-RU" sz="3200" dirty="0" err="1" smtClean="0"/>
              <a:t>студентства</a:t>
            </a:r>
            <a:r>
              <a:rPr lang="ru-RU" sz="3200" dirty="0" smtClean="0"/>
              <a:t>.</a:t>
            </a:r>
            <a:endParaRPr lang="ru-RU" sz="3200" dirty="0"/>
          </a:p>
        </p:txBody>
      </p:sp>
      <p:pic>
        <p:nvPicPr>
          <p:cNvPr id="4" name="Содержимое 3" descr="Леонід_Перфецький_Бій_під_Крутами_акварель.png"/>
          <p:cNvPicPr>
            <a:picLocks noGrp="1" noChangeAspect="1"/>
          </p:cNvPicPr>
          <p:nvPr>
            <p:ph idx="1"/>
          </p:nvPr>
        </p:nvPicPr>
        <p:blipFill>
          <a:blip r:embed="rId7" cstate="print"/>
          <a:stretch>
            <a:fillRect/>
          </a:stretch>
        </p:blipFill>
        <p:spPr>
          <a:xfrm>
            <a:off x="1619672" y="3933056"/>
            <a:ext cx="5688632" cy="2749805"/>
          </a:xfr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37321_P2i">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37321_P2i</Template>
  <TotalTime>63</TotalTime>
  <Words>375</Words>
  <Application>Microsoft Office PowerPoint</Application>
  <PresentationFormat>Экран (4:3)</PresentationFormat>
  <Paragraphs>40</Paragraphs>
  <Slides>19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37321_P2i</vt:lpstr>
      <vt:lpstr>Слайд 1</vt:lpstr>
      <vt:lpstr>Бій під Кру́тами — бій, що відбувся 16 (29) січня 1918 року на залізничній станції Крути під селищем Крути та поблизу селаПам'ятне, за 130 кілометрів на північний схід від Києва. Цей бій тривав 5 годин між 4-тисячною більшовицькою армією Михайла Муравйова та загоном з київських студентів і бійців вільного козацтва, що загалом нараховував близько чотирьох сотень вояків. У перебігу військових дій бій вирішального значення не мав, та у свідомості багатьох особливого значення набув завдяки героїзму української молоді.</vt:lpstr>
      <vt:lpstr>Особливо вразило сучасників поховання юнаків, які потрапили після бою в полон до більшовиків і у кількості 27 людей були ними страчені. На похороні у Києві біля Аскольдової могили голова Української Центральної Ради Михайло Грушевський назвав юнаків, які загинули в нерівній боротьбі, героями, а поет Павло Тичина присвятив героїчному вчинкові вірш«Пам'яті тридцяти». Десятиріччями історія бою або замовчувалася, або обростала міфами і вигадками, як у закордонній, так і у вітчизняній історіографії</vt:lpstr>
      <vt:lpstr>На Аскольдовій могилі Поховали їх — Тридцять мучнів-українців, Славних молодих… На Аскольдовій могилі Український цвіт! — По кривавій по дорозі Нам іти у світ.  На кого посміла знятись Зрадника рука? Квітне сонце, — грає вітер І Дніпро-ріка...</vt:lpstr>
      <vt:lpstr>Неоголошена війна Радянської Росії проти УНР розпочалася в середині грудня 1917 року, а з проголошенням Четвертим універсалом незалежності України Центральною Радою УНР, 22 січня 1918 року країна опинилася у фактичному стані війниз більшовицькою Росією. «Маніфестом до українського народу» Володимир Ленін дав зрозуміти, що Радянська Росія не змириться з існуванням незалежної України, — так що більшовики передбачали поширення революції і на терени України. 12 грудня 1917 року Всеукраїнський з'їзд Рад у Харкові проголосив Україну радянською республікою і вже в половині грудня надходила військова й інша допомога більшовицьким силам в Україні.  Під командуванням Антонова-Овсієнка 20-тисячний більшовицький загін прямував на схід України, а з північного сходу наступав загін Михайла Муравйова. Попри те, що загін названо Східним фронтом, він становив більше ніж шість тисяч чоловік, переважно московських і петроградських червоногвардійців та матросів Балтійського флоту.</vt:lpstr>
      <vt:lpstr> Наприкінці грудня 1917 року радянську владу вже було встановлено у Харківській, Катеринославській та Полтавській губерніях. На черзі був Київ. Загальне командування операцією захоплення столиці здійснював Михайло Муравйов; більшовицьке угрупування під його особистим керівництвом нараховувало до 6 тис. чоловік, мало кулемети і артилерію. Наступ на місто більшовицькі війська вели двома групами: одна залізницею Харків-Полтава-Київ, друга у напряміКурськ-Бахмач-Київ.</vt:lpstr>
      <vt:lpstr>Слайд 7</vt:lpstr>
      <vt:lpstr>Тим часом із майже 300 тисяч війська, яке було прихильним до Центральної Ради ще влітку 1917 до січня 1918 кількість військ вірних УНР зменшилася до близько 15 тисяч людей в усій країні. Історики звертають увагу на здеморалізований стан українських військ, на їхню стомленість війною та, передусім, на відмінну систему революційних агітаторів у складі більшовицьких військ, які схиляли на свій бік цілі загони армії УНР. Іншою загрозою для УНР, до речі, була велика кількість більшовицьких прихильників у країні, навіть у Києві. Вирішальним для долі бою під Крутами і реально загрозливим для уряду УНР було і більшовицьке повстання на заводі Арсенал, яке успішно придушено. За таких умов єдиною надією і опорою Центральної Ради залишилась патріотично налаштована студентська молодь Києва, яку і було залучено на захист столиці України.</vt:lpstr>
      <vt:lpstr>У Четвертому Універсалі уряд УНР закликав до боротьби з більшовицькими військами — а вже 5 січня 1918 року на зборах студентів молодших курсів Київського університету св. Володимира і Українського народного університету було ухвалено створення студентського куреня Січових Стрільців. Незабаром з'явилося у київських газетах звернення до українського студентства.</vt:lpstr>
      <vt:lpstr>Не наважуючись зустріти ворога у Бахмачі, де перебувало до 2 тис. по-більшовицькому налаштованих робітників, Аверкій Гончаренко наказав відступити до залізничної станції Крути і зайняти оборону. Туди вони дісталися вже 28 січня 1918 року. Позиції, розташовані за кілька сотень метрів від самої станції, були непогано підготовлені для бою. На правому фланзі вони мали штучну перешкоду — насип залізничної колії, на лівому — студентська сотня у складі вже наявного там загону почала рити окопи і споруджувати земляні укріплення. Командувач загону в Бахмачі Аверкій Гончаренко мав у своєму розпорядженні 4 сотні бійців, переважно студентів та юнкерів. Студентський курінь було поділено на чотири чоти (взводи) по 28 — 30 людей. Три з них зайняли позиції в окопах, четверта, що складалася з наймолодших та тих, хто не вмів стріляти, перебувала у резерві.</vt:lpstr>
      <vt:lpstr>Слайд 11</vt:lpstr>
      <vt:lpstr>Наступного ранку 29 січня 1918 року, близько 9 години ранку розпочався наступ. Загін матросів Ремньова потрапив під обстріл захисників Крутів. З тилу їх підтримував ще й бронепоїзд і гармата, які здійснювали виїзди у тил ворога, що наступає, та вели їх обстріл. На залізничній платформі також була гармата сотника Лощенка, якою також стримували наступ більшовиків. Утрачаючи вбитих і поранених, більшовики вперто просувалися вперед. Їхня гарматна батарея, що до часу стріляла не досить вдало, зосередила вогонь на українських позиціях. Бій тривав більше ніж 5 годин, українці відбили кілька атак, під час яких зазнали значних втрат. Приблизно у цей час на допомогу Ремньову почали надходити інші загони Муравйова (зокрема, 1-йПетроградський загін), а з боку Чернігівської колії підійшов ворожий бронепоїзд і почав обстріл оборонців із тилу.</vt:lpstr>
      <vt:lpstr>Тим часом, за свідченням очевидців у студентів та юнкерів закінчувалися набої і скінчилися снаряди для гармати. Загони більшовиків почали обходити позиції захисників з лівого флангу — настала небезпека оточення і юнкери зі студентами почали відхід у напрямку Києва. Більшості вдалося відступити на потязі, який на них чекав. Коло станції Бобрик знаходився більший загін під керуванням Симона Петлюри, але, отримавши звістку про повстання на заводі Арсенал, Петлюра рушив на Київ, оскільки, на його думку, найбільша небезпека була саме там.</vt:lpstr>
      <vt:lpstr>Юнкери відступали під прикриттям насипу, а у студентів спереду і позаду була відкрита місцевість. Командир студентської сотні сотник Омельченко вирішив спочатку багнетною атакою відбити ворога, а вже потім відступати. Атака виявилася невдалою, адже юнакам протистояли професійні вояки. Сотня зазнала втрат, загинув і сам Омельченко. Допомога резерву не дала більшовикам оточити та знищити студентів. Забравши вбитих і поранених, українське військо відходило до ешелону. Більшовики, або не хотіли, або, швидше за все, не могли наздогнати основні сили і продовжувати наступ на Київ того ж дня — залізницю заздалегідь розібрали ще в Крутах.</vt:lpstr>
      <vt:lpstr>Коли близько 17 години зібралися усі українські підрозділи, з'ясувалося, що не вистачає однієї чоти студентів, що стояла найближче до станції: у сум'ятті бою в полон потрапив розвідувальний звід (близько 30 осіб). Відступаючи у сутінках, студенти втратили орієнтир та вийшли прямо на станцію Крути, вже зайняту червоногвардійцями. Червоний командир Єгор Попов, розлючений значними втратами з більшовицького боку (близько 300 осіб), наказав ліквідувати полонених. За свідченнями очевидців, з 27-ми студентів спочатку знущалися, а потім розстріляли.Учень 7-го класу Григорій Піпський зі Старосамбірщини перед розстрілом перший почав співати  «Ще не вмерла Україна», і решта студентів підтримали спів.</vt:lpstr>
      <vt:lpstr>Після розстрілу місцевим жителям деякий час забороняли ховати тіла померлих. Існує декілька версій, чому сталися трагічні події під Крутами. У загибелі студентів звинувачували керівництво українських збройних сил, яке кинуло їх напризволяще перед загрозою сильного і небезпечного ворога. Останні розвідки[джерело не вказано 291 день] доводять, що командування армії УНР розуміло стратегічну важливість оборони бахмацького напряму. Туди передбачалося відправити частину Гайдамацього кошу Слобідської України на чолі з Симоном Петлюрою, але ці плани зазнали краху черезсічневі події у Києві. </vt:lpstr>
      <vt:lpstr>Вшанування </vt:lpstr>
      <vt:lpstr>У радянські часи полеглі в Крутах кваліфікувалися як зрадники чи просто замовчувалися. Студентські могили з Аскольдової гори забрали і спочатку розбили на тому місці парк. Пізніше, після Другої Світової Війни тут поховали радянських вояків, полеглих під час визволення Києва. З часу подій уперше про увічнення пам'яті студентів згадали в 1990-х рр., коли Народний Рух України встановив тут дерев'яний хрест.</vt:lpstr>
      <vt:lpstr>Пам’ятай їх подвиг…!</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Даша</dc:creator>
  <cp:lastModifiedBy>Даша</cp:lastModifiedBy>
  <cp:revision>7</cp:revision>
  <dcterms:created xsi:type="dcterms:W3CDTF">2013-11-24T11:52:14Z</dcterms:created>
  <dcterms:modified xsi:type="dcterms:W3CDTF">2013-11-24T12:55:42Z</dcterms:modified>
</cp:coreProperties>
</file>