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26.05.2014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1%80%D1%87%D1%83%D0%BA_%D0%86%D0%B2%D0%B0%D0%BD_%D0%A1%D1%82%D0%B5%D0%BF%D0%B0%D0%BD%D0%BE%D0%B2%D0%B8%D1%87" TargetMode="External"/><Relationship Id="rId13" Type="http://schemas.openxmlformats.org/officeDocument/2006/relationships/image" Target="../media/image23.png"/><Relationship Id="rId3" Type="http://schemas.openxmlformats.org/officeDocument/2006/relationships/hyperlink" Target="http://uk.wikipedia.org/wiki/%D0%A8%D0%BE%D0%B2%D0%BA%D1%83%D0%BD%D0%B5%D0%BD%D0%BA%D0%BE_%D0%9E%D0%BB%D0%B5%D0%BA%D1%81%D1%96%D0%B9_%D0%9E%D0%BB%D0%B5%D0%BA%D1%81%D1%96%D0%B9%D0%BE%D0%B2%D0%B8%D1%87" TargetMode="External"/><Relationship Id="rId7" Type="http://schemas.openxmlformats.org/officeDocument/2006/relationships/hyperlink" Target="http://uk.wikipedia.org/wiki/%D0%9A%D0%B0%D1%81%D1%96%D1%8F%D0%BD_%D0%92%D0%B0%D1%81%D0%B8%D0%BB%D1%8C_%D0%86%D0%BB%D0%BB%D1%96%D1%87" TargetMode="External"/><Relationship Id="rId12" Type="http://schemas.openxmlformats.org/officeDocument/2006/relationships/image" Target="../media/image22.png"/><Relationship Id="rId2" Type="http://schemas.openxmlformats.org/officeDocument/2006/relationships/hyperlink" Target="http://uk.wikipedia.org/wiki/%D0%A1%D0%BE%D1%86%D1%96%D0%B0%D0%BB%D1%96%D1%81%D1%82%D0%B8%D1%87%D0%BD%D0%B8%D0%B9_%D1%80%D0%B5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5%D1%80%D0%B5%D0%B3%D1%83%D1%81_%D0%9C%D0%B8%D1%85%D0%B0%D0%B9%D0%BB%D0%BE_%D0%93%D0%BE%D1%80%D0%B4%D1%96%D0%B9%D0%BE%D0%B2%D0%B8%D1%87" TargetMode="External"/><Relationship Id="rId11" Type="http://schemas.openxmlformats.org/officeDocument/2006/relationships/hyperlink" Target="http://uk.wikipedia.org/wiki/%D0%91%D0%BE%D1%80%D0%BE%D0%B4%D0%B0%D0%B9_%D0%9E%D0%BB%D0%B5%D0%BA%D1%81%D0%B0%D0%BD%D0%B4%D1%80_%D0%90%D0%BD%D0%B4%D1%80%D1%96%D0%B9%D0%BE%D0%B2%D0%B8%D1%87" TargetMode="External"/><Relationship Id="rId5" Type="http://schemas.openxmlformats.org/officeDocument/2006/relationships/hyperlink" Target="http://uk.wikipedia.org/wiki/%D0%A1%D0%B0%D0%B4%D0%BE%D0%B2%D1%81%D1%8C%D0%BA%D0%B8%D0%B9_%D0%92%D1%96%D1%82%D0%B0%D0%BB%D1%96%D0%B9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://uk.wikipedia.org/wiki/%D0%A7%D0%B5%D0%B1%D0%B8%D0%BA%D1%96%D0%BD_%D0%90%D0%BD%D0%B4%D1%80%D1%96%D0%B9_%D0%92%D0%BE%D0%BB%D0%BE%D0%B4%D0%B8%D0%BC%D0%B8%D1%80%D0%BE%D0%B2%D0%B8%D1%87" TargetMode="External"/><Relationship Id="rId4" Type="http://schemas.openxmlformats.org/officeDocument/2006/relationships/hyperlink" Target="http://uk.wikipedia.org/wiki/%D0%AF%D0%B1%D0%BB%D0%BE%D0%BD%D1%81%D1%8C%D0%BA%D0%B0_%D0%A2%D0%B5%D1%82%D1%8F%D0%BD%D0%B0_%D0%9D%D0%B8%D0%BB%D1%96%D0%B2%D0%BD%D0%B0" TargetMode="External"/><Relationship Id="rId9" Type="http://schemas.openxmlformats.org/officeDocument/2006/relationships/hyperlink" Target="http://uk.wikipedia.org/wiki/%D0%93%D1%83%D0%BC%D0%B5%D0%BD%D1%8E%D0%BA_%D0%A4%D0%B5%D0%BE%D0%B4%D0%BE%D1%81%D1%96%D0%B9_%D0%9C%D0%B0%D0%BA%D1%81%D0%B8%D0%BC%D0%BE%D0%B2%D0%B8%D1%87" TargetMode="Externa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k.wikipedia.org/wiki/%D0%86%D0%BC%D0%BF%D1%80%D0%B5%D1%81%D1%96%D0%BE%D0%BD%D1%96%D0%B7%D0%BC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8%D1%97%D0%B2" TargetMode="External"/><Relationship Id="rId5" Type="http://schemas.openxmlformats.org/officeDocument/2006/relationships/hyperlink" Target="http://uk.wikipedia.org/wiki/%D0%94%D0%BD%D1%96%D0%BF%D1%80%D0%BE" TargetMode="External"/><Relationship Id="rId4" Type="http://schemas.openxmlformats.org/officeDocument/2006/relationships/hyperlink" Target="http://uk.wikipedia.org/wiki/%D0%91%D1%83%D1%80%D0%B0%D1%87%D0%B5%D0%BA_%D0%9C%D0%B8%D0%BA%D0%BE%D0%BB%D0%B0_%D0%93%D1%80%D0%B8%D0%B3%D0%BE%D1%80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5%D1%81%D0%BA%D1%83%D1%87%D0%BD%D0%B5_(%D0%A5%D0%B0%D1%80%D0%BA%D1%96%D0%B2%D1%81%D1%8C%D0%BA%D0%B8%D0%B9_%D1%80%D0%B0%D0%B9%D0%BE%D0%BD)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%D0%A5%D0%B0%D1%80%D0%BA%D1%96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86%D0%BC%D0%BF%D1%80%D0%B5%D1%81%D1%96%D0%BE%D0%BD%D1%96%D0%B7%D0%BC" TargetMode="External"/><Relationship Id="rId4" Type="http://schemas.openxmlformats.org/officeDocument/2006/relationships/hyperlink" Target="http://uk.wikipedia.org/wiki/%D0%97%D1%96%D0%BD%D0%B0%D1%97%D0%B4%D0%B0_%D0%84%D0%B2%D0%B3%D0%B5%D0%BD%D1%96%D0%B2%D0%BD%D0%B0_%D0%A1%D0%B5%D1%80%D0%B5%D0%B1%D1%80%D1%8F%D0%BA%D0%BE%D0%B2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6%D1%83%D0%BA_%D0%9C%D0%B8%D1%85%D0%B0%D0%B9%D0%BB%D0%BE_%D0%86%D0%B2%D0%B0%D0%BD%D0%BE%D0%B2%D0%B8%D1%87" TargetMode="External"/><Relationship Id="rId13" Type="http://schemas.openxmlformats.org/officeDocument/2006/relationships/hyperlink" Target="http://uk.wikipedia.org/wiki/%D0%9C%D1%83%D1%80%D0%B0%D1%88%D0%BA%D0%BE_%D0%9E%D0%BB%D0%B5%D0%BA%D1%81%D0%B0%D0%BD%D0%B4%D1%80_%D0%9E%D0%BB%D0%B5%D0%BA%D1%81%D0%B0%D0%BD%D0%B4%D1%80%D0%BE%D0%B2%D0%B8%D1%87" TargetMode="External"/><Relationship Id="rId3" Type="http://schemas.openxmlformats.org/officeDocument/2006/relationships/hyperlink" Target="http://uk.wikipedia.org/wiki/%D0%A4%D1%83%D1%82%D1%83%D1%80%D0%B8%D0%B7%D0%BC" TargetMode="External"/><Relationship Id="rId7" Type="http://schemas.openxmlformats.org/officeDocument/2006/relationships/hyperlink" Target="http://uk.wikipedia.org/wiki/%D0%96%D0%B8%D0%B2%D0%BE%D0%BF%D0%B8%D1%81" TargetMode="External"/><Relationship Id="rId12" Type="http://schemas.openxmlformats.org/officeDocument/2006/relationships/hyperlink" Target="http://uk.wikipedia.org/wiki/%D0%9A%D1%80%D0%B8%D1%87%D0%B5%D0%B2%D1%81%D1%8C%D0%BA%D0%B8%D0%B9_%D0%A4%D0%B5%D0%B4%D1%96%D1%80_%D0%93%D1%80%D0%B8%D0%B3%D0%BE%D1%80%D0%BE%D0%B2%D0%B8%D1%87" TargetMode="External"/><Relationship Id="rId2" Type="http://schemas.openxmlformats.org/officeDocument/2006/relationships/hyperlink" Target="http://uk.wikipedia.org/wiki/%D0%A0%D0%B5%D0%B0%D0%BB%D1%96%D0%B7%D0%BC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1%D1%82%D0%B0%D0%BD%D0%BA%D0%BE%D0%B2%D0%B0_%D0%B3%D1%80%D0%B0%D1%84%D1%96%D0%BA%D0%B0&amp;action=edit&amp;redlink=1" TargetMode="External"/><Relationship Id="rId11" Type="http://schemas.openxmlformats.org/officeDocument/2006/relationships/hyperlink" Target="http://uk.wikipedia.org/wiki/%D0%9A%D0%BE%D1%81%D1%82%D0%B0%D0%BD%D0%B4%D1%96_%D0%9A%D0%B8%D1%80%D1%96%D0%B0%D0%BA_%D0%9A%D0%BE%D1%81%D1%82%D1%8F%D0%BD%D1%82%D0%B8%D0%BD%D0%BE%D0%B2%D0%B8%D1%87" TargetMode="External"/><Relationship Id="rId5" Type="http://schemas.openxmlformats.org/officeDocument/2006/relationships/hyperlink" Target="http://uk.wikipedia.org/wiki/%D0%84%D1%80%D0%BC%D0%B8%D0%BB%D0%BE%D0%B2_%D0%92%D0%B0%D1%81%D0%B8%D0%BB%D1%8C_%D0%94%D0%BC%D0%B8%D1%82%D1%80%D0%BE%D0%B2%D0%B8%D1%87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uk.wikipedia.org/wiki/%D0%97%D0%B0%D1%83%D0%B7%D0%B5_%D0%92%D0%BE%D0%BB%D0%BE%D0%B4%D0%B8%D0%BC%D0%B8%D1%80_%D0%A5%D1%80%D0%B8%D1%81%D1%82%D0%B8%D1%8F%D0%BD%D0%BE%D0%B2%D0%B8%D1%87" TargetMode="External"/><Relationship Id="rId4" Type="http://schemas.openxmlformats.org/officeDocument/2006/relationships/hyperlink" Target="http://uk.wikipedia.org/wiki/%D0%A4%D0%BE%D1%80%D0%BC%D0%B0%D0%BB%D1%96%D0%B7%D0%BC" TargetMode="External"/><Relationship Id="rId9" Type="http://schemas.openxmlformats.org/officeDocument/2006/relationships/hyperlink" Target="http://uk.wikipedia.org/wiki/%D0%9F%D0%B0%D0%B4%D0%B0%D0%BB%D0%BA%D0%B0_%D0%86%D0%B2%D0%B0%D0%BD_%D0%86%D0%B2%D0%B0%D0%BD%D0%BE%D0%B2%D0%B8%D1%87" TargetMode="Externa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k.wikipedia.org/wiki/%D0%97%D0%B0%D1%85%D1%96%D0%B4%D0%BD%D0%B0_%D0%A3%D0%BA%D1%80%D0%B0%D1%97%D0%BD%D0%B0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iki/%D0%9D%D0%B0%D1%80%D0%B1%D1%83%D1%82_%D0%93%D0%B5%D0%BE%D1%80%D0%B3%D1%96%D0%B9_%D0%86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3%D1%80%D0%B8%D0%BB%D0%B0%D1%81_%D0%9E%D1%81%D0%B8%D0%BF_%D0%9F%D0%B5%D1%82%D1%80%D0%BE%D0%B2%D0%B8%D1%87" TargetMode="External"/><Relationship Id="rId5" Type="http://schemas.openxmlformats.org/officeDocument/2006/relationships/hyperlink" Target="http://uk.wikipedia.org/w/index.php?title=%D0%9C%D0%BE%D0%BD%D0%B0%D1%81%D1%82%D0%B8%D1%80%D1%81%D1%8C%D0%BA%D0%B8%D0%B9_%D0%90%D0%BD%D1%82%D0%BE%D0%BD_%D0%86%D0%B2%D0%B0%D0%BD%D0%BE%D0%B2%D0%B8%D1%87&amp;action=edit&amp;redlink=1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uk.wikipedia.org/wiki/%D0%A2%D1%80%D1%83%D1%88_%D0%86%D0%B2%D0%B0%D0%BD_%D0%86%D0%B2%D0%B0%D0%BD%D0%BE%D0%B2%D0%B8%D1%87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k.wikipedia.org/wiki/%D0%A1%D0%B0%D0%BC%D0%BE%D0%BA%D0%B8%D1%88_%D0%9C%D0%B8%D0%BA%D0%BE%D0%BB%D0%B0_%D0%A1%D0%B5%D0%BC%D0%B5%D0%BD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uk.wikipedia.org/wiki/%D0%9D%D0%B0%D1%86%D1%96%D0%BE%D0%BD%D0%B0%D0%BB%D1%8C%D0%BD%D0%B0_%D0%B0%D0%BA%D0%B0%D0%B4%D0%B5%D0%BC%D1%96%D1%8F_%D0%BE%D0%B1%D1%80%D0%B0%D0%B7%D0%BE%D1%82%D0%B2%D0%BE%D1%80%D1%87%D0%BE%D0%B3%D0%BE_%D0%BC%D0%B8%D1%81%D1%82%D0%B5%D1%86%D1%82%D0%B2%D0%B0_%D1%96_%D0%B0%D1%80%D1%85%D1%96%D1%82%D0%B5%D0%BA%D1%82%D1%83%D1%80%D0%B8" TargetMode="External"/><Relationship Id="rId7" Type="http://schemas.openxmlformats.org/officeDocument/2006/relationships/hyperlink" Target="http://uk.wikipedia.org/wiki/%D0%93%D0%B5%D0%BE%D0%BC%D0%B5%D1%82%D1%80%D0%B8%D1%87%D0%BD%D0%B0_%D1%84%D1%96%D0%B3%D1%83%D1%80%D0%B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3%D0%BF%D1%80%D0%B5%D0%BC%D0%B0%D1%82%D0%B8%D0%B7%D0%BC" TargetMode="External"/><Relationship Id="rId5" Type="http://schemas.openxmlformats.org/officeDocument/2006/relationships/hyperlink" Target="http://uk.wikipedia.org/wiki/%D0%9A%D0%B0%D0%B7%D0%B8%D0%BC%D1%96%D1%80_%D0%9C%D0%B0%D0%BB%D0%B5%D0%B2%D0%B8%D1%87" TargetMode="External"/><Relationship Id="rId4" Type="http://schemas.openxmlformats.org/officeDocument/2006/relationships/hyperlink" Target="http://uk.wikipedia.org/wiki/%D0%90%D0%B2%D0%B0%D0%BD%D0%B3%D0%B0%D1%80%D0%B4%D0%B8%D0%B7%D0%BC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uk.wikipedia.org/wiki/%D0%91%D0%BE%D0%B3%D0%BE%D0%BC%D0%B0%D0%B7%D0%BE%D0%B2_%D0%9E%D0%BB%D0%B5%D0%BA%D1%81%D0%B0%D0%BD%D0%B4%D1%80_%D0%9A%D0%BE%D1%81%D1%82%D1%8F%D0%BD%D1%82%D0%B8%D0%BD%D0%BE%D0%B2%D0%B8%D1%87" TargetMode="External"/><Relationship Id="rId7" Type="http://schemas.openxmlformats.org/officeDocument/2006/relationships/hyperlink" Target="http://uk.wikipedia.org/wiki/%D0%86%D0%BA%D0%BE%D0%BD%D0%BE%D0%BF%D0%B8%D1%81" TargetMode="External"/><Relationship Id="rId2" Type="http://schemas.openxmlformats.org/officeDocument/2006/relationships/hyperlink" Target="http://uk.wikipedia.org/wiki/%D0%A3%D0%BA%D1%80%D0%B0%D1%97%D0%BD%D1%81%D1%8C%D0%BA%D0%B8%D0%B9_%D0%B0%D0%B2%D0%B0%D0%BD%D0%B3%D0%B0%D1%8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5%D0%BE%D0%B2%D1%96%D0%B7%D0%B0%D0%BD%D1%82%D0%B8%D0%B7%D0%BC" TargetMode="External"/><Relationship Id="rId5" Type="http://schemas.openxmlformats.org/officeDocument/2006/relationships/hyperlink" Target="http://uk.wikipedia.org/wiki/%D0%9F%D0%B5%D1%82%D1%80%D0%B8%D1%86%D1%8C%D0%BA%D0%B8%D0%B9_%D0%90%D0%BD%D0%B0%D1%82%D0%BE%D0%BB%D1%96%D0%B9_%D0%93%D0%B0%D0%BB%D0%B0%D0%BA%D1%82%D1%96%D0%BE%D0%BD%D0%BE%D0%B2%D0%B8%D1%87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uk.wikipedia.org/wiki/%D0%91%D0%BE%D0%B9%D1%87%D1%83%D0%BA_%D0%9C%D0%B8%D1%85%D0%B0%D0%B9%D0%BB%D0%BE_%D0%9B%D1%8C%D0%B2%D0%BE%D0%B2%D0%B8%D1%87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506990" y="5369760"/>
            <a:ext cx="5637010" cy="1458183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Учениця 10-А класу</a:t>
            </a:r>
            <a:br>
              <a:rPr lang="uk-UA" dirty="0" smtClean="0"/>
            </a:br>
            <a:r>
              <a:rPr lang="uk-UA" dirty="0" smtClean="0"/>
              <a:t>Новоград-Волинської ЗОШ №7</a:t>
            </a:r>
            <a:br>
              <a:rPr lang="uk-UA" dirty="0" smtClean="0"/>
            </a:br>
            <a:r>
              <a:rPr lang="uk-UA" dirty="0" err="1" smtClean="0"/>
              <a:t>Бучинська</a:t>
            </a:r>
            <a:r>
              <a:rPr lang="uk-UA" dirty="0" smtClean="0"/>
              <a:t> Дарія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175351" cy="2592288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Живописні шедеври України </a:t>
            </a:r>
            <a:r>
              <a:rPr lang="en-US" dirty="0" smtClean="0"/>
              <a:t>XX</a:t>
            </a:r>
            <a:r>
              <a:rPr lang="uk-UA" dirty="0" smtClean="0"/>
              <a:t>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58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9144000" cy="38884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60—80 </a:t>
            </a:r>
            <a:r>
              <a:rPr lang="ru-RU" dirty="0" err="1"/>
              <a:t>років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негативними</a:t>
            </a:r>
            <a:r>
              <a:rPr lang="ru-RU" dirty="0"/>
              <a:t> </a:t>
            </a:r>
            <a:r>
              <a:rPr lang="ru-RU" dirty="0" err="1"/>
              <a:t>тенденціями</a:t>
            </a:r>
            <a:r>
              <a:rPr lang="ru-RU" dirty="0"/>
              <a:t> </a:t>
            </a:r>
            <a:r>
              <a:rPr lang="ru-RU" dirty="0" err="1"/>
              <a:t>партійного</a:t>
            </a:r>
            <a:r>
              <a:rPr lang="ru-RU" dirty="0"/>
              <a:t> диктату </a:t>
            </a:r>
            <a:r>
              <a:rPr lang="ru-RU" dirty="0" err="1">
                <a:hlinkClick r:id="rId2" tooltip="Соціалістичний реалізм"/>
              </a:rPr>
              <a:t>соціалістичного</a:t>
            </a:r>
            <a:r>
              <a:rPr lang="ru-RU" dirty="0">
                <a:hlinkClick r:id="rId2" tooltip="Соціалістичний реалізм"/>
              </a:rPr>
              <a:t> </a:t>
            </a:r>
            <a:r>
              <a:rPr lang="ru-RU" dirty="0" err="1">
                <a:hlinkClick r:id="rId2" tooltip="Соціалістичний реалізм"/>
              </a:rPr>
              <a:t>реалізму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насаджував</a:t>
            </a:r>
            <a:r>
              <a:rPr lang="ru-RU" dirty="0"/>
              <a:t> </a:t>
            </a:r>
            <a:r>
              <a:rPr lang="ru-RU" dirty="0" err="1"/>
              <a:t>народницький</a:t>
            </a:r>
            <a:r>
              <a:rPr lang="ru-RU" dirty="0"/>
              <a:t> </a:t>
            </a:r>
            <a:r>
              <a:rPr lang="ru-RU" dirty="0" err="1"/>
              <a:t>академічний</a:t>
            </a:r>
            <a:r>
              <a:rPr lang="ru-RU" dirty="0"/>
              <a:t> стиль 19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пропагандизм</a:t>
            </a:r>
            <a:r>
              <a:rPr lang="ru-RU" dirty="0"/>
              <a:t> і </a:t>
            </a:r>
            <a:r>
              <a:rPr lang="ru-RU" dirty="0" err="1"/>
              <a:t>догматичність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гаслом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повинне</a:t>
            </a:r>
            <a:r>
              <a:rPr lang="ru-RU" dirty="0"/>
              <a:t> бути </a:t>
            </a:r>
            <a:r>
              <a:rPr lang="ru-RU" dirty="0" err="1"/>
              <a:t>зрозумілим</a:t>
            </a:r>
            <a:r>
              <a:rPr lang="ru-RU" dirty="0"/>
              <a:t> «широким </a:t>
            </a:r>
            <a:r>
              <a:rPr lang="ru-RU" dirty="0" err="1"/>
              <a:t>масам</a:t>
            </a:r>
            <a:r>
              <a:rPr lang="ru-RU" dirty="0"/>
              <a:t>», на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форм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накладена</a:t>
            </a:r>
            <a:r>
              <a:rPr lang="ru-RU" dirty="0"/>
              <a:t> заборона. </a:t>
            </a:r>
            <a:r>
              <a:rPr lang="ru-RU" dirty="0" err="1"/>
              <a:t>Водночас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творили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художники як </a:t>
            </a:r>
            <a:r>
              <a:rPr lang="ru-RU" dirty="0" err="1">
                <a:hlinkClick r:id="rId3" tooltip="Шовкуненко Олексій Олексійович"/>
              </a:rPr>
              <a:t>Олексій</a:t>
            </a:r>
            <a:r>
              <a:rPr lang="ru-RU" dirty="0">
                <a:hlinkClick r:id="rId3" tooltip="Шовкуненко Олексій Олексійович"/>
              </a:rPr>
              <a:t> </a:t>
            </a:r>
            <a:r>
              <a:rPr lang="ru-RU" dirty="0" err="1">
                <a:hlinkClick r:id="rId3" tooltip="Шовкуненко Олексій Олексійович"/>
              </a:rPr>
              <a:t>Шовкуненко</a:t>
            </a:r>
            <a:r>
              <a:rPr lang="ru-RU" dirty="0"/>
              <a:t>, </a:t>
            </a:r>
            <a:r>
              <a:rPr lang="ru-RU" dirty="0" err="1">
                <a:hlinkClick r:id="rId4" tooltip="Яблонська Тетяна Нилівна"/>
              </a:rPr>
              <a:t>Тетяна</a:t>
            </a:r>
            <a:r>
              <a:rPr lang="ru-RU" dirty="0">
                <a:hlinkClick r:id="rId4" tooltip="Яблонська Тетяна Нилівна"/>
              </a:rPr>
              <a:t> </a:t>
            </a:r>
            <a:r>
              <a:rPr lang="ru-RU" dirty="0" err="1">
                <a:hlinkClick r:id="rId4" tooltip="Яблонська Тетяна Нилівна"/>
              </a:rPr>
              <a:t>Яблонська</a:t>
            </a:r>
            <a:r>
              <a:rPr lang="ru-RU" dirty="0"/>
              <a:t>, </a:t>
            </a:r>
            <a:r>
              <a:rPr lang="ru-RU" dirty="0" err="1">
                <a:hlinkClick r:id="rId5" tooltip="Садовський Віталій"/>
              </a:rPr>
              <a:t>Садовського</a:t>
            </a:r>
            <a:r>
              <a:rPr lang="ru-RU" dirty="0">
                <a:hlinkClick r:id="rId5" tooltip="Садовський Віталій"/>
              </a:rPr>
              <a:t> </a:t>
            </a:r>
            <a:r>
              <a:rPr lang="ru-RU" dirty="0" err="1">
                <a:hlinkClick r:id="rId5" tooltip="Садовський Віталій"/>
              </a:rPr>
              <a:t>Віталія</a:t>
            </a:r>
            <a:r>
              <a:rPr lang="ru-RU" dirty="0"/>
              <a:t>, </a:t>
            </a:r>
            <a:r>
              <a:rPr lang="ru-RU" dirty="0">
                <a:hlinkClick r:id="rId6" tooltip="Дерегус Михайло Гордійович"/>
              </a:rPr>
              <a:t>Михайло </a:t>
            </a:r>
            <a:r>
              <a:rPr lang="ru-RU" dirty="0" err="1">
                <a:hlinkClick r:id="rId6" tooltip="Дерегус Михайло Гордійович"/>
              </a:rPr>
              <a:t>Дерегус</a:t>
            </a:r>
            <a:r>
              <a:rPr lang="ru-RU" dirty="0"/>
              <a:t>, </a:t>
            </a:r>
            <a:r>
              <a:rPr lang="ru-RU" dirty="0">
                <a:hlinkClick r:id="rId7" tooltip="Касіян Василь Ілліч"/>
              </a:rPr>
              <a:t>Василь </a:t>
            </a:r>
            <a:r>
              <a:rPr lang="ru-RU" dirty="0" err="1">
                <a:hlinkClick r:id="rId7" tooltip="Касіян Василь Ілліч"/>
              </a:rPr>
              <a:t>Касіян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Сьогодні</a:t>
            </a:r>
            <a:r>
              <a:rPr lang="ru-RU" dirty="0"/>
              <a:t> твори </a:t>
            </a:r>
            <a:r>
              <a:rPr lang="ru-RU" dirty="0" err="1">
                <a:hlinkClick r:id="rId4" tooltip="Яблонська Тетяна Нилівна"/>
              </a:rPr>
              <a:t>Тетяни</a:t>
            </a:r>
            <a:r>
              <a:rPr lang="ru-RU" dirty="0">
                <a:hlinkClick r:id="rId4" tooltip="Яблонська Тетяна Нилівна"/>
              </a:rPr>
              <a:t> </a:t>
            </a:r>
            <a:r>
              <a:rPr lang="ru-RU" dirty="0" err="1">
                <a:hlinkClick r:id="rId4" tooltip="Яблонська Тетяна Нилівна"/>
              </a:rPr>
              <a:t>Яблонської</a:t>
            </a:r>
            <a:r>
              <a:rPr lang="ru-RU" dirty="0"/>
              <a:t>, </a:t>
            </a:r>
            <a:r>
              <a:rPr lang="ru-RU" dirty="0" err="1">
                <a:hlinkClick r:id="rId8" tooltip="Марчук Іван Степанович"/>
              </a:rPr>
              <a:t>Івана</a:t>
            </a:r>
            <a:r>
              <a:rPr lang="ru-RU" dirty="0">
                <a:hlinkClick r:id="rId8" tooltip="Марчук Іван Степанович"/>
              </a:rPr>
              <a:t> Марчука</a:t>
            </a:r>
            <a:r>
              <a:rPr lang="ru-RU" dirty="0"/>
              <a:t>, </a:t>
            </a:r>
            <a:r>
              <a:rPr lang="ru-RU" dirty="0" err="1">
                <a:hlinkClick r:id="rId9" tooltip="Гуменюк Феодосій Максимович"/>
              </a:rPr>
              <a:t>Феодосія</a:t>
            </a:r>
            <a:r>
              <a:rPr lang="ru-RU" dirty="0">
                <a:hlinkClick r:id="rId9" tooltip="Гуменюк Феодосій Максимович"/>
              </a:rPr>
              <a:t> </a:t>
            </a:r>
            <a:r>
              <a:rPr lang="ru-RU" dirty="0" err="1">
                <a:hlinkClick r:id="rId9" tooltip="Гуменюк Феодосій Максимович"/>
              </a:rPr>
              <a:t>Гуменюка</a:t>
            </a:r>
            <a:r>
              <a:rPr lang="ru-RU" dirty="0"/>
              <a:t>, </a:t>
            </a:r>
            <a:r>
              <a:rPr lang="ru-RU" dirty="0" err="1">
                <a:hlinkClick r:id="rId5" tooltip="Садовський Віталій"/>
              </a:rPr>
              <a:t>Садовського</a:t>
            </a:r>
            <a:r>
              <a:rPr lang="ru-RU" dirty="0">
                <a:hlinkClick r:id="rId5" tooltip="Садовський Віталій"/>
              </a:rPr>
              <a:t> </a:t>
            </a:r>
            <a:r>
              <a:rPr lang="ru-RU" dirty="0" err="1">
                <a:hlinkClick r:id="rId5" tooltip="Садовський Віталій"/>
              </a:rPr>
              <a:t>Віталія</a:t>
            </a:r>
            <a:r>
              <a:rPr lang="ru-RU" dirty="0"/>
              <a:t>, </a:t>
            </a:r>
            <a:r>
              <a:rPr lang="ru-RU" dirty="0" err="1">
                <a:hlinkClick r:id="rId10" tooltip="Чебикін Андрій Володимирович"/>
              </a:rPr>
              <a:t>Андрія</a:t>
            </a:r>
            <a:r>
              <a:rPr lang="ru-RU" dirty="0">
                <a:hlinkClick r:id="rId10" tooltip="Чебикін Андрій Володимирович"/>
              </a:rPr>
              <a:t> </a:t>
            </a:r>
            <a:r>
              <a:rPr lang="ru-RU" dirty="0" err="1">
                <a:hlinkClick r:id="rId10" tooltip="Чебикін Андрій Володимирович"/>
              </a:rPr>
              <a:t>Чебикіна</a:t>
            </a:r>
            <a:r>
              <a:rPr lang="ru-RU" dirty="0"/>
              <a:t>, </a:t>
            </a:r>
            <a:r>
              <a:rPr lang="ru-RU" dirty="0" err="1">
                <a:hlinkClick r:id="rId11" tooltip="Бородай Олександр Андрійович"/>
              </a:rPr>
              <a:t>Олександра</a:t>
            </a:r>
            <a:r>
              <a:rPr lang="ru-RU" dirty="0">
                <a:hlinkClick r:id="rId11" tooltip="Бородай Олександр Андрійович"/>
              </a:rPr>
              <a:t> Бородая</a:t>
            </a:r>
            <a:r>
              <a:rPr lang="ru-RU" dirty="0"/>
              <a:t> 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далеко за межами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7" y="4243536"/>
            <a:ext cx="1603082" cy="25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38390"/>
            <a:ext cx="1602798" cy="213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03754"/>
            <a:ext cx="1543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59147"/>
            <a:ext cx="188827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4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7" y="605760"/>
            <a:ext cx="2724379" cy="24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26" y="759213"/>
            <a:ext cx="3000878" cy="220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4" y="3933056"/>
            <a:ext cx="2808312" cy="24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8" y="744181"/>
            <a:ext cx="2532201" cy="22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04" y="3922859"/>
            <a:ext cx="2901430" cy="24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97" y="3922859"/>
            <a:ext cx="2639528" cy="208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6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6480720" cy="3888432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Тема</a:t>
            </a:r>
            <a:r>
              <a:rPr lang="uk-UA" dirty="0" smtClean="0"/>
              <a:t>:</a:t>
            </a:r>
            <a:r>
              <a:rPr lang="en-US" dirty="0" smtClean="0"/>
              <a:t> </a:t>
            </a:r>
            <a:r>
              <a:rPr lang="uk-UA" dirty="0" smtClean="0"/>
              <a:t>Живописні шедеври України </a:t>
            </a:r>
            <a:r>
              <a:rPr lang="en-US" dirty="0" smtClean="0"/>
              <a:t>XX</a:t>
            </a:r>
            <a:r>
              <a:rPr lang="uk-UA" dirty="0" smtClean="0"/>
              <a:t>ст.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Мета</a:t>
            </a:r>
            <a:r>
              <a:rPr lang="uk-UA" dirty="0" smtClean="0"/>
              <a:t>: Ознайомлення </a:t>
            </a:r>
            <a:r>
              <a:rPr lang="ru-RU" dirty="0" err="1" smtClean="0">
                <a:solidFill>
                  <a:srgbClr val="333333"/>
                </a:solidFill>
                <a:latin typeface="Arial"/>
              </a:rPr>
              <a:t>учнів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із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розвитком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живопису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Arial"/>
              </a:rPr>
              <a:t>XXст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Ключове питання: Представники українського живопису, характерні напрями живопису</a:t>
            </a:r>
            <a:br>
              <a:rPr lang="uk-UA" dirty="0" smtClean="0"/>
            </a:br>
            <a:r>
              <a:rPr lang="uk-UA" dirty="0" smtClean="0"/>
              <a:t>Ключове завдання: </a:t>
            </a:r>
            <a:r>
              <a:rPr lang="ru-RU" dirty="0" err="1" smtClean="0"/>
              <a:t>Навчитися</a:t>
            </a:r>
            <a:r>
              <a:rPr lang="ru-RU" dirty="0" smtClean="0"/>
              <a:t> </a:t>
            </a:r>
            <a:r>
              <a:rPr lang="ru-RU" dirty="0" err="1" smtClean="0"/>
              <a:t>а</a:t>
            </a:r>
            <a:r>
              <a:rPr lang="ru-RU" dirty="0" err="1" smtClean="0"/>
              <a:t>налізувати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шедеврів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en-US" dirty="0"/>
              <a:t>XX</a:t>
            </a:r>
            <a:r>
              <a:rPr lang="uk-UA" dirty="0"/>
              <a:t>ст.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59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bIGsaC3797Cu1jtuXK8QNVQ7zpug-4Xssi7bxcwikskgEZc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0" y="3717032"/>
            <a:ext cx="1872208" cy="266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67628" y="384955"/>
            <a:ext cx="828092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Західній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столітть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художники-</a:t>
            </a:r>
            <a:r>
              <a:rPr lang="ru-RU" dirty="0" err="1">
                <a:hlinkClick r:id="rId3" tooltip="Імпресіонізм"/>
              </a:rPr>
              <a:t>імпресіоністи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у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витончене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 та </a:t>
            </a:r>
            <a:r>
              <a:rPr lang="ru-RU" dirty="0" err="1"/>
              <a:t>спостережень</a:t>
            </a:r>
            <a:r>
              <a:rPr lang="ru-RU" dirty="0"/>
              <a:t>.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малярів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 </a:t>
            </a:r>
            <a:r>
              <a:rPr lang="ru-RU" dirty="0" err="1">
                <a:hlinkClick r:id="rId4" tooltip="Бурачек Микола Григорович"/>
              </a:rPr>
              <a:t>Микола</a:t>
            </a:r>
            <a:r>
              <a:rPr lang="ru-RU" dirty="0">
                <a:hlinkClick r:id="rId4" tooltip="Бурачек Микола Григорович"/>
              </a:rPr>
              <a:t> </a:t>
            </a:r>
            <a:r>
              <a:rPr lang="ru-RU" dirty="0" err="1">
                <a:hlinkClick r:id="rId4" tooltip="Бурачек Микола Григорович"/>
              </a:rPr>
              <a:t>Бурачек</a:t>
            </a:r>
            <a:r>
              <a:rPr lang="ru-RU" dirty="0"/>
              <a:t>, </a:t>
            </a:r>
            <a:r>
              <a:rPr lang="ru-RU" dirty="0" err="1"/>
              <a:t>відомий</a:t>
            </a:r>
            <a:r>
              <a:rPr lang="ru-RU" dirty="0"/>
              <a:t> картинами </a:t>
            </a:r>
            <a:r>
              <a:rPr lang="ru-RU" dirty="0" err="1">
                <a:hlinkClick r:id="rId5" tooltip="Дніпро"/>
              </a:rPr>
              <a:t>Дніпра</a:t>
            </a:r>
            <a:r>
              <a:rPr lang="ru-RU" dirty="0"/>
              <a:t> та </a:t>
            </a:r>
            <a:r>
              <a:rPr lang="ru-RU" dirty="0" err="1">
                <a:hlinkClick r:id="rId6" tooltip="Київ"/>
              </a:rPr>
              <a:t>Києва</a:t>
            </a:r>
            <a:r>
              <a:rPr lang="ru-RU" dirty="0"/>
              <a:t>.</a:t>
            </a:r>
          </a:p>
        </p:txBody>
      </p:sp>
      <p:pic>
        <p:nvPicPr>
          <p:cNvPr id="1030" name="Picture 6" descr="http://upload.wikimedia.org/wikipedia/commons/thumb/6/62/Burachek_Reve_ta_stogne_Dn_pr_shirokii_1.jpg/800px-Burachek_Reve_ta_stogne_Dn_pr_shirokii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91" y="2654003"/>
            <a:ext cx="4322965" cy="3144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eytoart.org.ua/russian/works_for_sale/pic/manievich-cerkov-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39092"/>
            <a:ext cx="3024336" cy="342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712968" cy="3024336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solidFill>
                  <a:srgbClr val="252525"/>
                </a:solidFill>
                <a:latin typeface="Arial"/>
              </a:rPr>
              <a:t>Довгі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роки мешкала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під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2" tooltip="Харків"/>
              </a:rPr>
              <a:t>Харковом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селищі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3" tooltip="Нескучне (Харківський район)"/>
              </a:rPr>
              <a:t>Нескучне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жінка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-маляр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4" tooltip="Зінаїда Євгенівна Серебрякова"/>
              </a:rPr>
              <a:t>Зінаїда</a:t>
            </a:r>
            <a:r>
              <a:rPr lang="ru-RU" dirty="0">
                <a:solidFill>
                  <a:srgbClr val="0B0080"/>
                </a:solidFill>
                <a:latin typeface="Arial"/>
                <a:hlinkClick r:id="rId4" tooltip="Зінаїда Євгенівна Серебрякова"/>
              </a:rPr>
              <a:t> Серебрякова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(1884–1967),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багато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творів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якої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присвячено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українському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селу та темам Сходу. Вона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належить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до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вітчизняних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5" tooltip="Імпресіонізм"/>
              </a:rPr>
              <a:t>імпресіоністів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Після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еміграції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Серебрякова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довгі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роки мешкала 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Франції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Бельгії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Частину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робіт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закордонного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періоду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майстрині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передано в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Київ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2050" name="Picture 2" descr="Файл:Serebryakova SefPortrai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7" y="2780928"/>
            <a:ext cx="3310262" cy="37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s7.wikipaintings.org/images/zinaida-serebriakova/portrait-of-boris-serebryakov-19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56873"/>
            <a:ext cx="42636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3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3945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післяреволюційні</a:t>
            </a:r>
            <a:r>
              <a:rPr lang="ru-RU" dirty="0"/>
              <a:t> роки на початку 20 </a:t>
            </a:r>
            <a:r>
              <a:rPr lang="ru-RU" dirty="0" err="1"/>
              <a:t>століття</a:t>
            </a:r>
            <a:r>
              <a:rPr lang="ru-RU" dirty="0"/>
              <a:t> проходив у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течій</a:t>
            </a:r>
            <a:r>
              <a:rPr lang="ru-RU" dirty="0"/>
              <a:t> і </a:t>
            </a:r>
            <a:r>
              <a:rPr lang="ru-RU" dirty="0" err="1"/>
              <a:t>напрямів</a:t>
            </a:r>
            <a:r>
              <a:rPr lang="ru-RU" dirty="0"/>
              <a:t>.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стояв на </a:t>
            </a:r>
            <a:r>
              <a:rPr lang="ru-RU" dirty="0" err="1"/>
              <a:t>позиціях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 </a:t>
            </a:r>
            <a:r>
              <a:rPr lang="ru-RU" dirty="0" err="1">
                <a:hlinkClick r:id="rId2" tooltip="Реалізм"/>
              </a:rPr>
              <a:t>реалізму</a:t>
            </a:r>
            <a:r>
              <a:rPr lang="ru-RU" dirty="0"/>
              <a:t>, творили </a:t>
            </a:r>
            <a:r>
              <a:rPr lang="ru-RU" dirty="0" err="1"/>
              <a:t>прихильники</a:t>
            </a:r>
            <a:r>
              <a:rPr lang="ru-RU" dirty="0"/>
              <a:t> </a:t>
            </a:r>
            <a:r>
              <a:rPr lang="ru-RU" dirty="0">
                <a:hlinkClick r:id="rId3" tooltip="Футуризм"/>
              </a:rPr>
              <a:t>футуризму</a:t>
            </a:r>
            <a:r>
              <a:rPr lang="ru-RU" dirty="0"/>
              <a:t>, </a:t>
            </a:r>
            <a:r>
              <a:rPr lang="ru-RU" dirty="0" err="1">
                <a:hlinkClick r:id="rId4" tooltip="Формалізм"/>
              </a:rPr>
              <a:t>формалізму</a:t>
            </a:r>
            <a:r>
              <a:rPr lang="ru-RU" dirty="0"/>
              <a:t> 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розписи</a:t>
            </a:r>
            <a:r>
              <a:rPr lang="ru-RU" dirty="0"/>
              <a:t> </a:t>
            </a:r>
            <a:r>
              <a:rPr lang="ru-RU" dirty="0">
                <a:hlinkClick r:id="rId5" tooltip="Єрмилов Василь Дмитрович"/>
              </a:rPr>
              <a:t>Василя </a:t>
            </a:r>
            <a:r>
              <a:rPr lang="ru-RU" dirty="0" err="1">
                <a:hlinkClick r:id="rId5" tooltip="Єрмилов Василь Дмитрович"/>
              </a:rPr>
              <a:t>Єрмилова</a:t>
            </a:r>
            <a:r>
              <a:rPr lang="ru-RU" dirty="0"/>
              <a:t> </a:t>
            </a:r>
            <a:r>
              <a:rPr lang="ru-RU" dirty="0" err="1"/>
              <a:t>Харківського</a:t>
            </a:r>
            <a:r>
              <a:rPr lang="ru-RU" dirty="0"/>
              <a:t> </a:t>
            </a:r>
            <a:r>
              <a:rPr lang="ru-RU" dirty="0" err="1"/>
              <a:t>партійного</a:t>
            </a:r>
            <a:r>
              <a:rPr lang="ru-RU" dirty="0"/>
              <a:t> клубу).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агітаційних</a:t>
            </a:r>
            <a:r>
              <a:rPr lang="ru-RU" dirty="0"/>
              <a:t> форм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помітного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 err="1">
                <a:hlinkClick r:id="rId6" tooltip="Станкова графіка (ще не написана)"/>
              </a:rPr>
              <a:t>станкова</a:t>
            </a:r>
            <a:r>
              <a:rPr lang="ru-RU" dirty="0">
                <a:hlinkClick r:id="rId6" tooltip="Станкова графіка (ще не написана)"/>
              </a:rPr>
              <a:t> </a:t>
            </a:r>
            <a:r>
              <a:rPr lang="ru-RU" dirty="0" err="1">
                <a:hlinkClick r:id="rId6" tooltip="Станкова графіка (ще не написана)"/>
              </a:rPr>
              <a:t>графіка</a:t>
            </a:r>
            <a:r>
              <a:rPr lang="ru-RU" dirty="0"/>
              <a:t> та </a:t>
            </a:r>
            <a:r>
              <a:rPr lang="ru-RU" dirty="0" err="1">
                <a:hlinkClick r:id="rId7" tooltip="Живопис"/>
              </a:rPr>
              <a:t>живопис</a:t>
            </a:r>
            <a:r>
              <a:rPr lang="ru-RU" dirty="0"/>
              <a:t>.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станкової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 </a:t>
            </a:r>
            <a:r>
              <a:rPr lang="ru-RU" dirty="0">
                <a:hlinkClick r:id="rId8" tooltip="Жук Михайло Іванович"/>
              </a:rPr>
              <a:t>Михайло Жук</a:t>
            </a:r>
            <a:r>
              <a:rPr lang="ru-RU" dirty="0"/>
              <a:t>, </a:t>
            </a:r>
            <a:r>
              <a:rPr lang="ru-RU" dirty="0" err="1">
                <a:hlinkClick r:id="rId9" tooltip="Падалка Іван Іванович"/>
              </a:rPr>
              <a:t>Іван</a:t>
            </a:r>
            <a:r>
              <a:rPr lang="ru-RU" dirty="0">
                <a:hlinkClick r:id="rId9" tooltip="Падалка Іван Іванович"/>
              </a:rPr>
              <a:t> Падалка</a:t>
            </a:r>
            <a:r>
              <a:rPr lang="ru-RU" dirty="0"/>
              <a:t>, </a:t>
            </a:r>
            <a:r>
              <a:rPr lang="ru-RU" dirty="0" err="1">
                <a:hlinkClick r:id="rId10" tooltip="Заузе Володимир Християнович"/>
              </a:rPr>
              <a:t>Володимир</a:t>
            </a:r>
            <a:r>
              <a:rPr lang="ru-RU" dirty="0">
                <a:hlinkClick r:id="rId10" tooltip="Заузе Володимир Християнович"/>
              </a:rPr>
              <a:t> </a:t>
            </a:r>
            <a:r>
              <a:rPr lang="ru-RU" dirty="0" err="1">
                <a:hlinkClick r:id="rId10" tooltip="Заузе Володимир Християнович"/>
              </a:rPr>
              <a:t>Заузе</a:t>
            </a:r>
            <a:r>
              <a:rPr lang="ru-RU" dirty="0"/>
              <a:t>. У </a:t>
            </a:r>
            <a:r>
              <a:rPr lang="ru-RU" dirty="0" err="1"/>
              <a:t>живописі</a:t>
            </a:r>
            <a:r>
              <a:rPr lang="ru-RU" dirty="0"/>
              <a:t> </a:t>
            </a:r>
            <a:r>
              <a:rPr lang="ru-RU" dirty="0" err="1"/>
              <a:t>найвідомішими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полотна </a:t>
            </a:r>
            <a:r>
              <a:rPr lang="ru-RU" dirty="0" err="1">
                <a:hlinkClick r:id="rId11" tooltip="Костанді Киріак Костянтинович"/>
              </a:rPr>
              <a:t>Киріака</a:t>
            </a:r>
            <a:r>
              <a:rPr lang="ru-RU" dirty="0">
                <a:hlinkClick r:id="rId11" tooltip="Костанді Киріак Костянтинович"/>
              </a:rPr>
              <a:t> </a:t>
            </a:r>
            <a:r>
              <a:rPr lang="ru-RU" dirty="0" err="1">
                <a:hlinkClick r:id="rId11" tooltip="Костанді Киріак Костянтинович"/>
              </a:rPr>
              <a:t>Костанді</a:t>
            </a:r>
            <a:r>
              <a:rPr lang="ru-RU" dirty="0"/>
              <a:t>, </a:t>
            </a:r>
            <a:r>
              <a:rPr lang="ru-RU" dirty="0">
                <a:hlinkClick r:id="rId12" tooltip="Кричевський Федір Григорович"/>
              </a:rPr>
              <a:t>Федора </a:t>
            </a:r>
            <a:r>
              <a:rPr lang="ru-RU" dirty="0" err="1">
                <a:hlinkClick r:id="rId12" tooltip="Кричевський Федір Григорович"/>
              </a:rPr>
              <a:t>Кричевського</a:t>
            </a:r>
            <a:r>
              <a:rPr lang="ru-RU" dirty="0"/>
              <a:t>, </a:t>
            </a:r>
            <a:r>
              <a:rPr lang="ru-RU" dirty="0" err="1">
                <a:hlinkClick r:id="rId13" tooltip="Мурашко Олександр Олександрович"/>
              </a:rPr>
              <a:t>Олександра</a:t>
            </a:r>
            <a:r>
              <a:rPr lang="ru-RU" dirty="0">
                <a:hlinkClick r:id="rId13" tooltip="Мурашко Олександр Олександрович"/>
              </a:rPr>
              <a:t> Мурашка</a:t>
            </a:r>
            <a:r>
              <a:rPr lang="ru-RU" dirty="0"/>
              <a:t>.</a:t>
            </a:r>
          </a:p>
        </p:txBody>
      </p:sp>
      <p:pic>
        <p:nvPicPr>
          <p:cNvPr id="3074" name="Picture 2" descr="Файл:Krichevskiy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83318"/>
            <a:ext cx="2232248" cy="287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576.ua/uploads/catalog/96c615ccba8987862694f88a072b34c915760c6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6938"/>
            <a:ext cx="2156571" cy="2872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xQVFRUXGBgaGBcYFxocGBcaGBccHR0ZHBwcHCggGholHBoYITEhJSkrLi4uGB8zODMsNygtLisBCgoKBQUFDgUFDisZExkrKysrKysrKysrKysrKysrKysrKysrKysrKysrKysrKysrKysrKysrKysrKysrKysrK//AABEIARcAtQMBIgACEQEDEQH/xAAcAAACAgMBAQAAAAAAAAAAAAAEBQMGAAECBwj/xABCEAABAwIDBAcGAwYFBAMAAAABAAIRAyEEEjEFQVFhBhMicYGR8DKhscHR4RRC8QcVI1JigjNykqKyJFPC0hZD4v/EABQBAQAAAAAAAAAAAAAAAAAAAAD/xAAUEQEAAAAAAAAAAAAAAAAAAAAA/9oADAMBAAIRAxEAPwDvaeJa4utoR7vQSvEvacst3evci9v0g0nXXXjYoFtGS03nuKCtY8NL3QNdyZYICB95S7HMio6JKLwZMc0D7ZtMEtaNRG6ZsjdvVw3Na7WhpMb3fJCbDJFQHhPhbvTLaWDbVLgczQ6DMb228oQJMHWGWIOg4InDbUNMQ0a7/D6omlsNo/O7yHFTDYDTYvI7wEAlOqCQS833ATF9UcyuMjmMMB8AzI3mfdZSM6ONI/xI72j68SpR0dIaf4n+36FBG/aUkSJ1vPdz0TvZeIa5jS0QM8R/bKTN2IdQ8eLHxbwPAI7ZkMbkDg95e13ZDgGgDeSBe6DW3z/hcJf74KT9aCU56QkmmD/K8TofaBH0VeNaO9A62FXh7yNzHfBHUK4BBi9kl2PWg1D/AEEXG+0/BFmrcIHdbEjrD3pnVqiSOQVUxlaXk896Z1sZ2vAICn194UVTEAOmSEtxVYkSDG9SOd4lA5p4qRKU06t+/giqQOQz6ul1L1qgZh9hr4BYhmkwtIK30qpEPMaT7soulFN+VzQZ+Wqe9KqmVzSNC1p9w5JEMR2gCAbjn+Y8kCPGOBqOv6hS4U+pQOMcesfYanhwWU8R5IH+ExIY4HWN3Iwmv75YIBc8csruM7hCqeHr39fNFBs68vggs1LbA3MeeZgceK4O3ibdVpa7h9EvoEeh69Fa37vUIGdLbTg69Mf6/sj/AP5CRINIjxB+IVec5GNdKBwNvNGrKg7gI919yIobaou0qZd3aBb4zkKQFhjdvU1KnA9XuUDXa20KZommyoKj3ls5JytDTxME23qv13/f14o11IcvUaoXEU94KCXZOIjrDuyi0Tq4e9NKxBEj58kp2Q05Kl4HZnzH0TA4gRFvDl69yDHvvKke/t67vkha5Ez61Ujng5jv7I01sgKLpDe4Ji3VLju8Ewpi/NAzoYYuYYAStpuBEH19E1rPexrerbLjreARffuPNdfh6TwTcuImx0kIBKRBCxbLIa2DqL6LEFW6SBr2Uza7B4QbjVIoGYDu+ZT3ajD+Hp6GDHxVfqh06buPIoK/iTLna3cVFTCkebu75965pH5oJaLe1yv36pnSfYetyAoW7/upqDpMafoEDE1x6+q4GJE+uP0Q1cnx+yFZJMzqgdU6gNt/rkmNBwO5V/DvINjPoJrhqx8O/wC6Bnm3XUjX+p7/AJqEiRr7tFkkXOkb/wBEHdZ27y8+5L60ibhH1DN9/wCqDxBmY1P3QSYTEEUqkWuwe8ro4nu9E81DStSdIN3i/g5cVDeflzPJBNXxF7/BdddqY3t8oKhaJmZ9Qts333j4FA7wjsxFuCZ0iJNtI9euCWbJpmxT4UtOaAt2IDqRvltE8DGqWfjqlKmKmQPPsnKdx3nxXeNpQzXUj3qensvJmyvmACRuM8Qgg2ZhajqYcWhua8TuJsO+FidMDWyJjTu8OCxBQ8W/Nhhp7XzSMtNx8NU9eP4T2kE5TMe/5JVWZcxpB+SCnvfc+t60zy5LmpqTHH4rl2uqCfrvNT4V+iBa71+iMwwhAdWMi3qVCKQnguHv4erLnMZ3eoQG4ZsGLxa/ruR+eIS6gOBnw4AojE4lrYDjBNgOP0QOsPU4evUrKtQ8PDyuosA55LerAywZ7Idmvxj1dFY+rTY0dYA1x3gRpG7hpuQc4eoPXiu69OR9/XNQYNwIGUzp7wIPciwydSgGa09STu6z/wAPuhy4lOa9OMKHTrUJHiAlTaoBufXH3IOS6FNQcFHUcTa2nzW8KSNUD3Zr7wrAzRtt3zKreDO/RWXBjMWjkg5x9NxZYcL7hpdSvdUDXOsDwGlvgtDGE9lonK+HTpHFCbVxppgtEkG/dxAQR4bpEyJLCHb9+nNYq4a7HGQ6J5E+SxAdi6By1BYy2b8kmxFFwzGB7IPuB9dysdVhzQYGoPcbJTjbNdp7MW5fog8+LRJsoHMkzGqNeT9/XctU28Y9eCAJjDPFGNByz+i2aUKVtM5UED2yPXkpSy31XbKdlIXFBHhpmNye9C9msr7Qe6q3MyiBDToXHSeP5jHclmEpyRNkXT2zUwOIcaLWvNQNPamLZhaO5B7lgcNRb7DGidYEKPb2xaWIouYQGuAJa8C7TGvMcQqdS6X4oYD8X+FBd1hYWSYEOjNpOWbK0dHNtOxFOalJ1J8AkOBDSHCQWkid1wbgoPINnYhormmAA7tAgaGLgjhvtzTcToo8T0cqsxbsQ8BlOoXuY2e1Ej8sWHaGvFNtnYMOe1lwDqeQufGEEW0GluGa2JjKT/cC7vmCEAzBk5fyh0iZ9o3jTwTLE1eup1agsDV7I/pDQ0DyhV3E4803N/M2Ta9yJiLwEBWMw+Q5DqN/oqfBYBznCxAImTwFifBFt2lQOGdU7TwLZSBLKjjo3l36D3c4DbZDGsbDnXJqNmLnTKQBZARTaGmAZ58U/wAK4AQ6YLQJGo5yq+HFxzOJJ3yntAWEjcEG8XtENe0Edk2J4xoqliXuqVIzEsLjH9MngrBi8vXMBIHE7hKBw+A6p5AfOZ0gm1jpI46oIMRQNMNAaxxIvIBI8RuWJzX6pgByFxdqdSYWICdobOe0yWmRy14Hmq1tiiWNcXAiQYtb1C9QOIyMLqlgPUcyqH0xx2eplcJimC1oG9ziCHcIA15oPMnssttG6PV1LjaIbUe0EQHEDn3KOk7lqg7DLXE+gp8g9eKjp3OnqykrSIO7egifS+yjLeXf7kYXiB4KLKDF7fp7kBOApibz6lFYqt1OIpvLQQ5hb4tJP/kgsJUg2XPSfFAtpsaSa0ktDdcpDgZjjAjuQelfs/2zXxFDqqtCmGdsE5vaBNoYQcwnMDe0C11bM2QBosBoF4/+z3ZoqQ4OotIuHMfUZXBmxJDg1zTwIIsF6oyrncGAybTEckCLpHiG1IDM3aOZ2Yk5DAblaDZotJAtIlLsA0jO4ahj/wDgtvc03BkEmD4oqozqqd7PqiGjeGnVx+CAPAYP/pHjeMzh4R8pVYxlEzO+bW5n6r0DZ1INpt0ygva7uJDT8vNVPa+FLHljvA7iNxB4Qgqf4N3XMDZIcdNSbboCunRfYbmVHGowZSCYMWNrETPFJNl1j+JptbYhr/8AiVeNmOE8bHUX8UG8fhWBpLWBpzQIn4KegLDuXdR27idCsEAeCCt1XZq1Y8DHxQtWuWFpOgPyKIwt87j+Yh3gULi6ZyugzAkd4MoGP7zaGMmJi60q+2vT1Oa/DQdyxBbaeCrU6jKVaq+rdjrzADnBoEEnnfmgOluHPWPqNPaDnjeCMt/EcuKtWFrMxDxVYbFzADeCGkm2hgkJB0pfDnaXq1R39lB5sXTcklx1ubmxuuWC+vryUdB0xI136eakIgz80E9F0Ge74rmu7QC63TxbW/lLjxkjionY9pEdX/vP/qgkFW0T8kuxO1Q0xcnl65KWviWlroY4GDHb3x/luq4Dx0KBpV2w/wDIMvM3P2S5tU5s0nNM5pvMzPeuCV3TE8UHpfRCrhMQG1KzaTKk5XmchzHeCCNRJ/RWXoX0go4KpUw2JeGVDmLJv2WucA0vE9pwbnEm+YDVeTbF2T+JqsotLWuqOAaXkhoduuN+4cZ5r1Dan7PMPgsI7EVqtSpUoMc5o7LWOebNERMZyN6CpbK27UoPD4D2lwc5jtCd993qU7qdKWVqrn1MzMwjTMGgPaWxF5ADt1yVSmO79B5Lg1QJjgTHmg9p2PUbVotcxwIJqGRcHtXBG8ceFuCH2vJDWZGvLzlY035kh2oA7lT/ANme2mtJo1HBrXDM1xMZXgQb8x8FdNrNLi11Koxz2yQ7rGWJtpInXjuQVXbewn4UsrNc19RkkkWBmJFzoBI43lNeiW0Ovl+m4jgTFu7f4pTtrY+Nre1/EbM9l7DNuTvdCa9Ddluoh2djmEmSHA2iLc9ED+u0x/d8ig9slwZlb7TgfBu8+XxCNxjJYL3zA+5K9q1ctVpP/bgd+bf5IF9OjlLmgkiGwTqLWHvQ5YZlMsP2i8yIMady0RTa4ZpjzQUPaLA15aBEE+M38Fis+1sOHPmkGgHWZ+ixBd+i+Fy4ehxMGO6mfnKR9K6Nnk/99+7i0D4q3bOpwykBaGk7lXukgmnUNiOvdPu+iDx7D0XG2seuPJHnB1CLU3H+0m3guqtL22g//Zy4v5IjEbwXfmb8Agio4N981Fx8H+ihKuGh16PnmG+OCJ66HGAIuRHC/PghnPJeeHefqgC25hi2lIplt+0ZJgeI4wkTWHu57u4pztnabnHqcxDbZoJMnWDJ0CWtaWHiDKALepqLo1gj3riu2DHD381tmiBtRkFrmmCCHNItBEEEc96uvT3p2MXgqFAWqOc12IFwOxdsHQhx7XLLC85wuJyWOm8fTmp8dcNcDI0n1v1QOGNsOYCAey7juIt3KbD1P4Wu6AO/T1yUJqkAgxGo9yBt0bgVaVxOdo/pgkC5PevUf3MMvapNfM6VGwP8txfvnReT4MCxmAINvmvUdo4BtQluR4yxD4sbA6xBQL8V0ca4nsPA5FnZG6ADcpf+7TRMN6021d1oHkzXzUlfZLaYJAfUdoLaTvyjXxKSY/Ox8S5pFR41IsGyPBBa8FXqOZ/ivYdQ4dZHNpDh71BtnEVDVhzzlAEbwJAmN+vwS7olUq1YDq9QMaCXdo3OY5RfcACfBSYrGPrPcWu7AOVpe7yud+9A02Y4CYJNhv47lztZ38N3cY70Js0v7efVpA7kbXo52lovNvNBWsRUyBueq4FwmACYE7+9YudvYdoruaT7IYP9oPzWIPaMBEM5Ux70r2rRz0K44VCR4FMsK/K7LyA3858kGyXYeo46uLnefgg8bx5y1Hz/ADTui8n5rWLfmJII1FjOo7ky27Siq6wvHw+qXPeYugGY39d1lqs6ASRpJ52uu6YBPrh9lrFjXQygqrcpOYlxJMncL+aMpvBENE8JaeHf8kFhy3LdFYXFhu4m0A7x3IA8eDnIcIItA3QomhN6WDp1XRDml2hJ9mN5G8eKCxOz30yZBIH5hp57kEIpLtmhG469+4qRq7FNBuk6AB3nxUuIbbvXTKdh63/opKzdBvQcYarlIm43r0LA7erOpUzPZADZj+URrxiPNUejSzEE0yeOWRPxCsfR7G9XnZUYRTdEg8eItrB9yBwMTWzgZy5rgSJA4HlqCl1baYeGsrASWtIdwJG7gjaVVueG1A4DNHi2Pol+Nww9pvtBjWt5GBJ8L+aCLZeai6pTmxEggaxm+qOwzQaQadzS7xJaPgg9lhzXBtTUggHfB4+MeSYYRmYQNWgtPiLf8R5oGGzqfZeQSZI1EH2QmeCb2m96C2S3sOnj8vumeGpwbcD8CgpvSVn/AFNTvH/ELSO2/hz17jxDT7vstoPSq9QNouqNHaM3G4afILMIzNhyP6EFhcSW0yCCC+wEbuPjKMq1TTDB+XQnwQea9IWDrAYtB8YPySarVAbYuAndEap/0nI1G5xGvHx4hVt5Ec/ug4pYy8F75Mbh/wC11XdpbXfUeZJDQSAOU7432Ru1n5GSD2jae8fT4qvNHBBIaTj7IJHIbllOtFov8F1SqOMMnU+Z4ceAVld0O/hya7euDcxptZUeGNGpe9jXZQOMRZBXW4p26ya7Nx7mmJkcDolD2FpIIuCQd9xzGqnwtSNUFmZsJmILRSltR2gAs423DxuEFtbYtXC1TSrsLHATe4LeLTvGtxwK9H/ZHsnKx2NqwASKdEHvyud4nsj+5X7bmxMPjGZMRTDwJg6ObOuVwuEHzlh2l1LMNxP1XLLm1pV529+znEUHObhGmvScZb2mh7JF2ukgHT2h+tNobMe2o5lRpbUaSHNOoI3W+OiCajTewkdkzqCdd3JcVhlvuPPREYqnbgd3BKuqdmynXhxvFvNAfhsXBsmDdsvuWiQORJA0mRpwSbE4dzBJEWJAMaZi34gjwTzYW3KtEGkczGCz8rGdZYmYLxBIPHcTwkByMQCA8AzxnQjwum+FxcVWGIFTK6fcUHUoyDTLQ2qyC4N9lwf2g8bhM3AtpHAdbWfkbhm3ltIk8e04wgtmz4y+PyCPouGV5O5rvgqxsDHnLGt9e4BPDV/hv5w3/UYQQ7Xw0uaf6Gjy/VYjK8Oidw+IC0gd9U7MJ1EHX4x3IrE1qbwWOIuCN3D15IPZhdkJMyTedT3pc97M8Oqt1kz7xIEBAl21s1zJzNDm8dRabqs4ig3NOVvkr9tHaeUZS0FvOCDzBGojivP9rYntl1OzbEDhyQIOlwb/AAsrQ3255mGffzSDMco7Nr3veba8k96RvzU6buDiP9Q//Kl6P1g+i6m6CA6cpjRw+oKBTsOlNYGNLgcP0+YTzaeNZSqU3hudzAcwzOa05tAcsEtsZEwRZR7NwzadeoGTAol1zxI+iVVcO9zgR2gWjfoI3+aAOS4knUkk7hJM6bgs03XXdRhaSCLiy45oLbj+n734PDYdtMU6mHeHdYw5WODWlolgHtQ4zeJuNbW3Zn7T3VaD+yG1qbGvP9TWub1mUaSG5iATuXkbmhTYCmC9rS8Uw7sl7pytDhBJibXQex7Jx20ax62i4VKDK7s7HOyF7ALFjyLt/pECRE6orpL0SwuNw7sVhOzXcOsbUaTFQgXDwSbmInUEd6ofR7pLWqY1lOtVL6NV+U029mlpAhojs/06GbqxbY/aDQw9Ovh8O19ao7OHPLWiiHus6GggluthM2uZJQUyniM7GvP8s+RIPvB8CDvS38O9/aFiSA0cp+qLxO031w0PpUabQSf4TCyZgFpAJEHKzQflC7w1aCHA3BkciD9kEO0sFiMPFOtLRAy3BaQ0k24gFx8Si6vSLrA5tallc8XeydH1mvcY4FstEH4lPz1WNYc2VlcgNzETIaSbA9/emVLDU20GsqhlTqme05o1YJm+iBFsOuKj8GXmAab6VQ8qZMSfALnpBX62q6po0wGjg1tmj1xSzZtMltDj2zHeTCuNLYlF3Yc45oMvmwPcbEIEuxH9kwbyVa8OS6nTERL8x7m/cDzVJbhn0pbvzEd94srtUljWUh7WUCeAA7R8/eUEW0NplrsrIgDf8ltAbUAD4G5rfgsQNsX0zzsDAwsJ9pwdNt+UajVVjEYuDDHGOBOmmvcl/WSLNjv19aIe9yYQOqOIPGP1KExobAQwqxqftdRVa7dJQCYhudjqe86d4uN1uHikWAxJpVM0SNHDlvCeV3ToOKU4/CG7zxv56oGnR7EmtiXAwC6k9rQO6Rv15pTXx1RmUA2gjQagmR5Qotm4zqqrKgnsuBMWJE3E8xI8U56SYAZszB/Dq/xKR3SRcX0BuPBpQIMTjXPMu14xE96ylUmy1Vw7mnK5pBG4+rhRupwgL6oqRlMaFbwlWRcwRqOIvf1xRLjqQg0zBsO5TOpimJIkCOGa9vG65ZrrF0Uyi2o4MJgPIaTwki/hKCMua4EtNvfrpyXNEwUtq4d1Nzmus5pIPgfgtNrObF0D9k7tUbU2nVfQfS1LgBmOoEiRztbzSLCbRJIDwIO8Js0iUB2zcOA69wxoHcT9pTyk/MLR43Q+y6Gaj2WycxzTxHjwhSswr2mcpQEYHZuatTkWacx8B9YXGKxDjVe/cTlHc3X3ynGyG5Q953D18EDXwvZHcgDx1QF5PcPIBYuW4e5mTJnUrEA2IwAb+Yd+7UICuxlu0PJK/wAW/WSPh70PVq8boGGWmT7U+HP9VtvVfzb+EJY98/KL71zfj4FA2zNEGQR9vXkh9r9UaL4JJi1rSD+oSskbiT+i5r1uw4cj3IFMKw7Ex4fSOGqQQZNM/wArrSNNCq/TZJgLDIPAj4oHeNw72tDakupmclS3ZNwRO+DqwkXvI1SrFUst7EaAj2e7l3G6cfvowQACx4HWU3eyXC0jeCZHaEGwSnElpk08wG9pvGv5hr5BBBQqhrg4AW4ix7+SPkRInKdPDd3hBCDr61RFPEDIWWyzN9x015/IcEHb6y03EEFcz3LkhBJi6hc8k3vrymy4ayV2Kckc4+KZYrYdehTZVq0ixjjlaXQCTBPszIkA6jcgXdTZOqT9/G/mlgNkfhScrT5/BBa+i2Mytew6ZgdOIj5KwOcCFWuibZe9vFgP+k/dWI4SPzHuAsglLg2i6N5jzICwqB7BEQSOEqCo4jSUHNdt9fcsXGc71iCmU3TcBcVaJNwsZhTMjNrzUopuvr6+yAB7PuoPGUxq4cnioW7PM2k6IBHkaX3eUqSnTa6Ryt5JpR2fa+h59+nFGfuaLxv3eHJBSMPZze8A+d/mntbZUg2kwY14EoLbGB6uqWnQw4dx+cgqzUcRLGnKTLR49m6CpUGghu7ieSs2H2UOrAcDlN8oJaBv7Ue07jKrVJsNIO6R5K7se6xAka+4cEFI21hxTrPYBDRBAmYBaDrvQghWTpdsyq6p1zabiwsaCWiYInXgIi6rbRdBPSf6Kl1Q4YpQPBBbegTw2q+zcwaC0kXEGDBNxqPJNunlQvw9KTLW1L+LDHwI8UJ0A2NXdWp1HUX9SQe2RDYIMRPtDTRXLpXsEHBV8urWh4H+Qhx9wKDyJ3cicOY7Onr15LbqSLNGC0+vWqBn0er9XXYdxOU/3W+nkvQjQP5oVY6L9GuvY2s9+WneGt9sw6LnQXHPwV6NJpvCBV1M6N9y4rYIHcmThChe9AsOAHALEXUeFiCrfu0AaLn92iLz69BMKwcd4shrzrN9w5oA6mCG5C1MOBw9fdMHnv3fNB1iONzHNBxTbuIB+/wRTWTEHklodzXRrjj6kc0Cbpo2KlI2ktI8A77p3sdpOHpa+x690KqbbxPW1RBmAGjvlP2YksY1g/K0DyAQJ9rYfq61Rp0dLxbc65jxzDwVm2His1Jh3gQSP6TH0Ve2xVLi1x1Et8HSY8x70ZsDH9Wx7D/NI8f0QXjBPG719EyPVZHuqtZlDXFxLQbZTO7WFTsPti8/JF1tqNex9Nxhr2lp10daffKDzim1EUKF1yaRaS3eDBRFEFB7L0OrxgaAnRpHk4pjjKzeqqZtMj83dlM+5UToKXjP2jkyjs7sxPtctPerFtit/wBPXj/tP/4lB5hT0bPJN9nkFxaYKQ0nklHYKtDxNpQem9GHhuFpjf2vPOUaa8DVKdhmKDe90TwzFFuCCR9eUPUqLYZZQVGIOetW1EaZWINu2WbAuUQ2Tf2lY6mGK5fhN9kFTrYEcSl2Jwn+bd8Vb6mEM7lFWwR5eV0FEqZRrm56AJbji3I4Ax2TB8lc8ZgeXqUpr7Lkjs+6RvQVLZNIA5zcjQc+KPrtBk39BNfwOUWaB3Dl3ICqCNfXr5IFmIJMCDGYInCUQ4OEwbfAo7E7Kd1bKhA7R7LWyTHE8EIRlcTu96Av8PAuff381PhaoBO738EuOPE/crP3hIgfDuQA46tmqvJ/mPkLD3AKXZlDrHhoc1skXcY1IFt5MnTkVFtBhzZosde/7ozo7Wa2rlcJFQZdXAh0y2C0gjtAA7iCZQX/AGTsxtBmUOLnGJdGu6AJsPPVGNpky0wWuBB3aiCkNPaFVtn03FzbOAGh3hTUukAGtKsP7SUFCxWHdSqOpuEOYYM740PcRB8UdgMpc3Qnn9FJ062k2pXY9jXN7ABzMLTIJ462IukmF2gWnsgTxIQex7DbNFota3z+BR/UkJV0Ow1VtOoKz87s4EAAZYHLW8j+1PTThAK6gVEaKPc3io3FAtfRWIio66xA+NEeu5Z1HzRJZ6v63LGsQCPwg4fHkoKmEHD15Js6n6suTTQV/EbMB81D+5J+8KxmifRWxQPEoKwejrTu8d/BL8b0SAaXAF0CYGvGw42V4FCNfmt9WfX6IPEdmUa7s1OiXQ8vYaZG4OJBIOhAOqsR6IOLb3dyC9P6kcB5BcGgEHkv/wABc6SDHfChPQaq06tXr/4Yev1WjhAdQg8M27serSpklgc3eWz2Y3myRYaq0XAHivoz92t4Dnb7KvbY/Z7g65JydU4/mp2nvbGXyAKCkdGMbUc8PdTIZUaWh2VrWONMWgADQWVkBi/yROyuhH4cj+K12UyIpMaTyLjmdHcQj8VsuZgBB5R+0bEmpiGNizKYjmXEk/IearWHbBB4K59NOjuK6zO2mXsixaJI7wL+KqHVOaYdLSNxBB8ig9d6NbUY+iKjZzMAFZsSYAjOANdATbjxVpkEAggjUEcCvH+hm2BRrAvcchBa4DeDx5WXouH2pRpdkH+ETLHtuBJuDwgoHFRCvUrnSJBkHSNFASQghcFtcv1W0Fta1dgLFiDZWQsWINFaEeu5YsQbcF01YsQblcraxBqVoFYsQbWQsWIOXMULqQW1iCN1AJZtLo7hq/8AiUmuPHf56haWIKDt/wDZq9ri7CnM0/kLoc3uJs4d5HeVVqjMXgnEF7qYNjOR08socQsWIPQuh21G16Mj2mwHdgNBMagAnzTki6xYggfqsWL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UUExQVFRUXGBgaGBcYFxocGBcaGBccHR0ZHBwcHCggGholHBoYITEhJSkrLi4uGB8zODMsNygtLisBCgoKBQUFDgUFDisZExkrKysrKysrKysrKysrKysrKysrKysrKysrKysrKysrKysrKysrKysrKysrKysrKysrK//AABEIARcAtQMBIgACEQEDEQH/xAAcAAACAgMBAQAAAAAAAAAAAAAEBQMGAAECBwj/xABCEAABAwIDBAcGAwYFBAMAAAABAAIRAyEEEjEFQVFhBhMicYGR8DKhscHR4RRC8QcVI1JigjNykqKyJFPC0hZD4v/EABQBAQAAAAAAAAAAAAAAAAAAAAD/xAAUEQEAAAAAAAAAAAAAAAAAAAAA/9oADAMBAAIRAxEAPwDvaeJa4utoR7vQSvEvacst3evci9v0g0nXXXjYoFtGS03nuKCtY8NL3QNdyZYICB95S7HMio6JKLwZMc0D7ZtMEtaNRG6ZsjdvVw3Na7WhpMb3fJCbDJFQHhPhbvTLaWDbVLgczQ6DMb228oQJMHWGWIOg4InDbUNMQ0a7/D6omlsNo/O7yHFTDYDTYvI7wEAlOqCQS833ATF9UcyuMjmMMB8AzI3mfdZSM6ONI/xI72j68SpR0dIaf4n+36FBG/aUkSJ1vPdz0TvZeIa5jS0QM8R/bKTN2IdQ8eLHxbwPAI7ZkMbkDg95e13ZDgGgDeSBe6DW3z/hcJf74KT9aCU56QkmmD/K8TofaBH0VeNaO9A62FXh7yNzHfBHUK4BBi9kl2PWg1D/AEEXG+0/BFmrcIHdbEjrD3pnVqiSOQVUxlaXk896Z1sZ2vAICn194UVTEAOmSEtxVYkSDG9SOd4lA5p4qRKU06t+/giqQOQz6ul1L1qgZh9hr4BYhmkwtIK30qpEPMaT7soulFN+VzQZ+Wqe9KqmVzSNC1p9w5JEMR2gCAbjn+Y8kCPGOBqOv6hS4U+pQOMcesfYanhwWU8R5IH+ExIY4HWN3Iwmv75YIBc8csruM7hCqeHr39fNFBs68vggs1LbA3MeeZgceK4O3ibdVpa7h9EvoEeh69Fa37vUIGdLbTg69Mf6/sj/AP5CRINIjxB+IVec5GNdKBwNvNGrKg7gI919yIobaou0qZd3aBb4zkKQFhjdvU1KnA9XuUDXa20KZommyoKj3ls5JytDTxME23qv13/f14o11IcvUaoXEU94KCXZOIjrDuyi0Tq4e9NKxBEj58kp2Q05Kl4HZnzH0TA4gRFvDl69yDHvvKke/t67vkha5Ez61Ujng5jv7I01sgKLpDe4Ji3VLju8Ewpi/NAzoYYuYYAStpuBEH19E1rPexrerbLjreARffuPNdfh6TwTcuImx0kIBKRBCxbLIa2DqL6LEFW6SBr2Uza7B4QbjVIoGYDu+ZT3ajD+Hp6GDHxVfqh06buPIoK/iTLna3cVFTCkebu75965pH5oJaLe1yv36pnSfYetyAoW7/upqDpMafoEDE1x6+q4GJE+uP0Q1cnx+yFZJMzqgdU6gNt/rkmNBwO5V/DvINjPoJrhqx8O/wC6Bnm3XUjX+p7/AJqEiRr7tFkkXOkb/wBEHdZ27y8+5L60ibhH1DN9/wCqDxBmY1P3QSYTEEUqkWuwe8ro4nu9E81DStSdIN3i/g5cVDeflzPJBNXxF7/BdddqY3t8oKhaJmZ9Qts333j4FA7wjsxFuCZ0iJNtI9euCWbJpmxT4UtOaAt2IDqRvltE8DGqWfjqlKmKmQPPsnKdx3nxXeNpQzXUj3qensvJmyvmACRuM8Qgg2ZhajqYcWhua8TuJsO+FidMDWyJjTu8OCxBQ8W/Nhhp7XzSMtNx8NU9eP4T2kE5TMe/5JVWZcxpB+SCnvfc+t60zy5LmpqTHH4rl2uqCfrvNT4V+iBa71+iMwwhAdWMi3qVCKQnguHv4erLnMZ3eoQG4ZsGLxa/ruR+eIS6gOBnw4AojE4lrYDjBNgOP0QOsPU4evUrKtQ8PDyuosA55LerAywZ7Idmvxj1dFY+rTY0dYA1x3gRpG7hpuQc4eoPXiu69OR9/XNQYNwIGUzp7wIPciwydSgGa09STu6z/wAPuhy4lOa9OMKHTrUJHiAlTaoBufXH3IOS6FNQcFHUcTa2nzW8KSNUD3Zr7wrAzRtt3zKreDO/RWXBjMWjkg5x9NxZYcL7hpdSvdUDXOsDwGlvgtDGE9lonK+HTpHFCbVxppgtEkG/dxAQR4bpEyJLCHb9+nNYq4a7HGQ6J5E+SxAdi6By1BYy2b8kmxFFwzGB7IPuB9dysdVhzQYGoPcbJTjbNdp7MW5fog8+LRJsoHMkzGqNeT9/XctU28Y9eCAJjDPFGNByz+i2aUKVtM5UED2yPXkpSy31XbKdlIXFBHhpmNye9C9msr7Qe6q3MyiBDToXHSeP5jHclmEpyRNkXT2zUwOIcaLWvNQNPamLZhaO5B7lgcNRb7DGidYEKPb2xaWIouYQGuAJa8C7TGvMcQqdS6X4oYD8X+FBd1hYWSYEOjNpOWbK0dHNtOxFOalJ1J8AkOBDSHCQWkid1wbgoPINnYhormmAA7tAgaGLgjhvtzTcToo8T0cqsxbsQ8BlOoXuY2e1Ej8sWHaGvFNtnYMOe1lwDqeQufGEEW0GluGa2JjKT/cC7vmCEAzBk5fyh0iZ9o3jTwTLE1eup1agsDV7I/pDQ0DyhV3E4803N/M2Ta9yJiLwEBWMw+Q5DqN/oqfBYBznCxAImTwFifBFt2lQOGdU7TwLZSBLKjjo3l36D3c4DbZDGsbDnXJqNmLnTKQBZARTaGmAZ58U/wAK4AQ6YLQJGo5yq+HFxzOJJ3yntAWEjcEG8XtENe0Edk2J4xoqliXuqVIzEsLjH9MngrBi8vXMBIHE7hKBw+A6p5AfOZ0gm1jpI46oIMRQNMNAaxxIvIBI8RuWJzX6pgByFxdqdSYWICdobOe0yWmRy14Hmq1tiiWNcXAiQYtb1C9QOIyMLqlgPUcyqH0xx2eplcJimC1oG9ziCHcIA15oPMnssttG6PV1LjaIbUe0EQHEDn3KOk7lqg7DLXE+gp8g9eKjp3OnqykrSIO7egifS+yjLeXf7kYXiB4KLKDF7fp7kBOApibz6lFYqt1OIpvLQQ5hb4tJP/kgsJUg2XPSfFAtpsaSa0ktDdcpDgZjjAjuQelfs/2zXxFDqqtCmGdsE5vaBNoYQcwnMDe0C11bM2QBosBoF4/+z3ZoqQ4OotIuHMfUZXBmxJDg1zTwIIsF6oyrncGAybTEckCLpHiG1IDM3aOZ2Yk5DAblaDZotJAtIlLsA0jO4ahj/wDgtvc03BkEmD4oqozqqd7PqiGjeGnVx+CAPAYP/pHjeMzh4R8pVYxlEzO+bW5n6r0DZ1INpt0ygva7uJDT8vNVPa+FLHljvA7iNxB4Qgqf4N3XMDZIcdNSbboCunRfYbmVHGowZSCYMWNrETPFJNl1j+JptbYhr/8AiVeNmOE8bHUX8UG8fhWBpLWBpzQIn4KegLDuXdR27idCsEAeCCt1XZq1Y8DHxQtWuWFpOgPyKIwt87j+Yh3gULi6ZyugzAkd4MoGP7zaGMmJi60q+2vT1Oa/DQdyxBbaeCrU6jKVaq+rdjrzADnBoEEnnfmgOluHPWPqNPaDnjeCMt/EcuKtWFrMxDxVYbFzADeCGkm2hgkJB0pfDnaXq1R39lB5sXTcklx1ubmxuuWC+vryUdB0xI136eakIgz80E9F0Ge74rmu7QC63TxbW/lLjxkjionY9pEdX/vP/qgkFW0T8kuxO1Q0xcnl65KWviWlroY4GDHb3x/luq4Dx0KBpV2w/wDIMvM3P2S5tU5s0nNM5pvMzPeuCV3TE8UHpfRCrhMQG1KzaTKk5XmchzHeCCNRJ/RWXoX0go4KpUw2JeGVDmLJv2WucA0vE9pwbnEm+YDVeTbF2T+JqsotLWuqOAaXkhoduuN+4cZ5r1Dan7PMPgsI7EVqtSpUoMc5o7LWOebNERMZyN6CpbK27UoPD4D2lwc5jtCd993qU7qdKWVqrn1MzMwjTMGgPaWxF5ADt1yVSmO79B5Lg1QJjgTHmg9p2PUbVotcxwIJqGRcHtXBG8ceFuCH2vJDWZGvLzlY035kh2oA7lT/ANme2mtJo1HBrXDM1xMZXgQb8x8FdNrNLi11Koxz2yQ7rGWJtpInXjuQVXbewn4UsrNc19RkkkWBmJFzoBI43lNeiW0Ovl+m4jgTFu7f4pTtrY+Nre1/EbM9l7DNuTvdCa9Ddluoh2djmEmSHA2iLc9ED+u0x/d8ig9slwZlb7TgfBu8+XxCNxjJYL3zA+5K9q1ctVpP/bgd+bf5IF9OjlLmgkiGwTqLWHvQ5YZlMsP2i8yIMady0RTa4ZpjzQUPaLA15aBEE+M38Fis+1sOHPmkGgHWZ+ixBd+i+Fy4ehxMGO6mfnKR9K6Nnk/99+7i0D4q3bOpwykBaGk7lXukgmnUNiOvdPu+iDx7D0XG2seuPJHnB1CLU3H+0m3guqtL22g//Zy4v5IjEbwXfmb8Agio4N981Fx8H+ihKuGh16PnmG+OCJ66HGAIuRHC/PghnPJeeHefqgC25hi2lIplt+0ZJgeI4wkTWHu57u4pztnabnHqcxDbZoJMnWDJ0CWtaWHiDKALepqLo1gj3riu2DHD381tmiBtRkFrmmCCHNItBEEEc96uvT3p2MXgqFAWqOc12IFwOxdsHQhx7XLLC85wuJyWOm8fTmp8dcNcDI0n1v1QOGNsOYCAey7juIt3KbD1P4Wu6AO/T1yUJqkAgxGo9yBt0bgVaVxOdo/pgkC5PevUf3MMvapNfM6VGwP8txfvnReT4MCxmAINvmvUdo4BtQluR4yxD4sbA6xBQL8V0ca4nsPA5FnZG6ADcpf+7TRMN6021d1oHkzXzUlfZLaYJAfUdoLaTvyjXxKSY/Ox8S5pFR41IsGyPBBa8FXqOZ/ivYdQ4dZHNpDh71BtnEVDVhzzlAEbwJAmN+vwS7olUq1YDq9QMaCXdo3OY5RfcACfBSYrGPrPcWu7AOVpe7yud+9A02Y4CYJNhv47lztZ38N3cY70Js0v7efVpA7kbXo52lovNvNBWsRUyBueq4FwmACYE7+9YudvYdoruaT7IYP9oPzWIPaMBEM5Ux70r2rRz0K44VCR4FMsK/K7LyA3858kGyXYeo46uLnefgg8bx5y1Hz/ADTui8n5rWLfmJII1FjOo7ky27Siq6wvHw+qXPeYugGY39d1lqs6ASRpJ52uu6YBPrh9lrFjXQygqrcpOYlxJMncL+aMpvBENE8JaeHf8kFhy3LdFYXFhu4m0A7x3IA8eDnIcIItA3QomhN6WDp1XRDml2hJ9mN5G8eKCxOz30yZBIH5hp57kEIpLtmhG469+4qRq7FNBuk6AB3nxUuIbbvXTKdh63/opKzdBvQcYarlIm43r0LA7erOpUzPZADZj+URrxiPNUejSzEE0yeOWRPxCsfR7G9XnZUYRTdEg8eItrB9yBwMTWzgZy5rgSJA4HlqCl1baYeGsrASWtIdwJG7gjaVVueG1A4DNHi2Pol+Nww9pvtBjWt5GBJ8L+aCLZeai6pTmxEggaxm+qOwzQaQadzS7xJaPgg9lhzXBtTUggHfB4+MeSYYRmYQNWgtPiLf8R5oGGzqfZeQSZI1EH2QmeCb2m96C2S3sOnj8vumeGpwbcD8CgpvSVn/AFNTvH/ELSO2/hz17jxDT7vstoPSq9QNouqNHaM3G4afILMIzNhyP6EFhcSW0yCCC+wEbuPjKMq1TTDB+XQnwQea9IWDrAYtB8YPySarVAbYuAndEap/0nI1G5xGvHx4hVt5Ec/ug4pYy8F75Mbh/wC11XdpbXfUeZJDQSAOU7432Ru1n5GSD2jae8fT4qvNHBBIaTj7IJHIbllOtFov8F1SqOMMnU+Z4ceAVld0O/hya7euDcxptZUeGNGpe9jXZQOMRZBXW4p26ya7Nx7mmJkcDolD2FpIIuCQd9xzGqnwtSNUFmZsJmILRSltR2gAs423DxuEFtbYtXC1TSrsLHATe4LeLTvGtxwK9H/ZHsnKx2NqwASKdEHvyud4nsj+5X7bmxMPjGZMRTDwJg6ObOuVwuEHzlh2l1LMNxP1XLLm1pV529+znEUHObhGmvScZb2mh7JF2ukgHT2h+tNobMe2o5lRpbUaSHNOoI3W+OiCajTewkdkzqCdd3JcVhlvuPPREYqnbgd3BKuqdmynXhxvFvNAfhsXBsmDdsvuWiQORJA0mRpwSbE4dzBJEWJAMaZi34gjwTzYW3KtEGkczGCz8rGdZYmYLxBIPHcTwkByMQCA8AzxnQjwum+FxcVWGIFTK6fcUHUoyDTLQ2qyC4N9lwf2g8bhM3AtpHAdbWfkbhm3ltIk8e04wgtmz4y+PyCPouGV5O5rvgqxsDHnLGt9e4BPDV/hv5w3/UYQQ7Xw0uaf6Gjy/VYjK8Oidw+IC0gd9U7MJ1EHX4x3IrE1qbwWOIuCN3D15IPZhdkJMyTedT3pc97M8Oqt1kz7xIEBAl21s1zJzNDm8dRabqs4ig3NOVvkr9tHaeUZS0FvOCDzBGojivP9rYntl1OzbEDhyQIOlwb/AAsrQ3255mGffzSDMco7Nr3veba8k96RvzU6buDiP9Q//Kl6P1g+i6m6CA6cpjRw+oKBTsOlNYGNLgcP0+YTzaeNZSqU3hudzAcwzOa05tAcsEtsZEwRZR7NwzadeoGTAol1zxI+iVVcO9zgR2gWjfoI3+aAOS4knUkk7hJM6bgs03XXdRhaSCLiy45oLbj+n734PDYdtMU6mHeHdYw5WODWlolgHtQ4zeJuNbW3Zn7T3VaD+yG1qbGvP9TWub1mUaSG5iATuXkbmhTYCmC9rS8Uw7sl7pytDhBJibXQex7Jx20ax62i4VKDK7s7HOyF7ALFjyLt/pECRE6orpL0SwuNw7sVhOzXcOsbUaTFQgXDwSbmInUEd6ofR7pLWqY1lOtVL6NV+U029mlpAhojs/06GbqxbY/aDQw9Ovh8O19ao7OHPLWiiHus6GggluthM2uZJQUyniM7GvP8s+RIPvB8CDvS38O9/aFiSA0cp+qLxO031w0PpUabQSf4TCyZgFpAJEHKzQflC7w1aCHA3BkciD9kEO0sFiMPFOtLRAy3BaQ0k24gFx8Si6vSLrA5tallc8XeydH1mvcY4FstEH4lPz1WNYc2VlcgNzETIaSbA9/emVLDU20GsqhlTqme05o1YJm+iBFsOuKj8GXmAab6VQ8qZMSfALnpBX62q6po0wGjg1tmj1xSzZtMltDj2zHeTCuNLYlF3Yc45oMvmwPcbEIEuxH9kwbyVa8OS6nTERL8x7m/cDzVJbhn0pbvzEd94srtUljWUh7WUCeAA7R8/eUEW0NplrsrIgDf8ltAbUAD4G5rfgsQNsX0zzsDAwsJ9pwdNt+UajVVjEYuDDHGOBOmmvcl/WSLNjv19aIe9yYQOqOIPGP1KExobAQwqxqftdRVa7dJQCYhudjqe86d4uN1uHikWAxJpVM0SNHDlvCeV3ToOKU4/CG7zxv56oGnR7EmtiXAwC6k9rQO6Rv15pTXx1RmUA2gjQagmR5Qotm4zqqrKgnsuBMWJE3E8xI8U56SYAZszB/Dq/xKR3SRcX0BuPBpQIMTjXPMu14xE96ylUmy1Vw7mnK5pBG4+rhRupwgL6oqRlMaFbwlWRcwRqOIvf1xRLjqQg0zBsO5TOpimJIkCOGa9vG65ZrrF0Uyi2o4MJgPIaTwki/hKCMua4EtNvfrpyXNEwUtq4d1Nzmus5pIPgfgtNrObF0D9k7tUbU2nVfQfS1LgBmOoEiRztbzSLCbRJIDwIO8Js0iUB2zcOA69wxoHcT9pTyk/MLR43Q+y6Gaj2WycxzTxHjwhSswr2mcpQEYHZuatTkWacx8B9YXGKxDjVe/cTlHc3X3ynGyG5Q953D18EDXwvZHcgDx1QF5PcPIBYuW4e5mTJnUrEA2IwAb+Yd+7UICuxlu0PJK/wAW/WSPh70PVq8boGGWmT7U+HP9VtvVfzb+EJY98/KL71zfj4FA2zNEGQR9vXkh9r9UaL4JJi1rSD+oSskbiT+i5r1uw4cj3IFMKw7Ex4fSOGqQQZNM/wArrSNNCq/TZJgLDIPAj4oHeNw72tDakupmclS3ZNwRO+DqwkXvI1SrFUst7EaAj2e7l3G6cfvowQACx4HWU3eyXC0jeCZHaEGwSnElpk08wG9pvGv5hr5BBBQqhrg4AW4ix7+SPkRInKdPDd3hBCDr61RFPEDIWWyzN9x015/IcEHb6y03EEFcz3LkhBJi6hc8k3vrymy4ayV2Kckc4+KZYrYdehTZVq0ixjjlaXQCTBPszIkA6jcgXdTZOqT9/G/mlgNkfhScrT5/BBa+i2Mytew6ZgdOIj5KwOcCFWuibZe9vFgP+k/dWI4SPzHuAsglLg2i6N5jzICwqB7BEQSOEqCo4jSUHNdt9fcsXGc71iCmU3TcBcVaJNwsZhTMjNrzUopuvr6+yAB7PuoPGUxq4cnioW7PM2k6IBHkaX3eUqSnTa6Ryt5JpR2fa+h59+nFGfuaLxv3eHJBSMPZze8A+d/mntbZUg2kwY14EoLbGB6uqWnQw4dx+cgqzUcRLGnKTLR49m6CpUGghu7ieSs2H2UOrAcDlN8oJaBv7Ue07jKrVJsNIO6R5K7se6xAka+4cEFI21hxTrPYBDRBAmYBaDrvQghWTpdsyq6p1zabiwsaCWiYInXgIi6rbRdBPSf6Kl1Q4YpQPBBbegTw2q+zcwaC0kXEGDBNxqPJNunlQvw9KTLW1L+LDHwI8UJ0A2NXdWp1HUX9SQe2RDYIMRPtDTRXLpXsEHBV8urWh4H+Qhx9wKDyJ3cicOY7Onr15LbqSLNGC0+vWqBn0er9XXYdxOU/3W+nkvQjQP5oVY6L9GuvY2s9+WneGt9sw6LnQXHPwV6NJpvCBV1M6N9y4rYIHcmThChe9AsOAHALEXUeFiCrfu0AaLn92iLz69BMKwcd4shrzrN9w5oA6mCG5C1MOBw9fdMHnv3fNB1iONzHNBxTbuIB+/wRTWTEHklodzXRrjj6kc0Cbpo2KlI2ktI8A77p3sdpOHpa+x690KqbbxPW1RBmAGjvlP2YksY1g/K0DyAQJ9rYfq61Rp0dLxbc65jxzDwVm2His1Jh3gQSP6TH0Ve2xVLi1x1Et8HSY8x70ZsDH9Wx7D/NI8f0QXjBPG719EyPVZHuqtZlDXFxLQbZTO7WFTsPti8/JF1tqNex9Nxhr2lp10daffKDzim1EUKF1yaRaS3eDBRFEFB7L0OrxgaAnRpHk4pjjKzeqqZtMj83dlM+5UToKXjP2jkyjs7sxPtctPerFtit/wBPXj/tP/4lB5hT0bPJN9nkFxaYKQ0nklHYKtDxNpQem9GHhuFpjf2vPOUaa8DVKdhmKDe90TwzFFuCCR9eUPUqLYZZQVGIOetW1EaZWINu2WbAuUQ2Tf2lY6mGK5fhN9kFTrYEcSl2Jwn+bd8Vb6mEM7lFWwR5eV0FEqZRrm56AJbji3I4Ax2TB8lc8ZgeXqUpr7Lkjs+6RvQVLZNIA5zcjQc+KPrtBk39BNfwOUWaB3Dl3ICqCNfXr5IFmIJMCDGYInCUQ4OEwbfAo7E7Kd1bKhA7R7LWyTHE8EIRlcTu96Av8PAuff381PhaoBO738EuOPE/crP3hIgfDuQA46tmqvJ/mPkLD3AKXZlDrHhoc1skXcY1IFt5MnTkVFtBhzZosde/7ozo7Wa2rlcJFQZdXAh0y2C0gjtAA7iCZQX/AGTsxtBmUOLnGJdGu6AJsPPVGNpky0wWuBB3aiCkNPaFVtn03FzbOAGh3hTUukAGtKsP7SUFCxWHdSqOpuEOYYM740PcRB8UdgMpc3Qnn9FJ062k2pXY9jXN7ABzMLTIJ462IukmF2gWnsgTxIQex7DbNFota3z+BR/UkJV0Ow1VtOoKz87s4EAAZYHLW8j+1PTThAK6gVEaKPc3io3FAtfRWIio66xA+NEeu5Z1HzRJZ6v63LGsQCPwg4fHkoKmEHD15Js6n6suTTQV/EbMB81D+5J+8KxmifRWxQPEoKwejrTu8d/BL8b0SAaXAF0CYGvGw42V4FCNfmt9WfX6IPEdmUa7s1OiXQ8vYaZG4OJBIOhAOqsR6IOLb3dyC9P6kcB5BcGgEHkv/wABc6SDHfChPQaq06tXr/4Yev1WjhAdQg8M27serSpklgc3eWz2Y3myRYaq0XAHivoz92t4Dnb7KvbY/Z7g65JydU4/mp2nvbGXyAKCkdGMbUc8PdTIZUaWh2VrWONMWgADQWVkBi/yROyuhH4cj+K12UyIpMaTyLjmdHcQj8VsuZgBB5R+0bEmpiGNizKYjmXEk/IearWHbBB4K59NOjuK6zO2mXsixaJI7wL+KqHVOaYdLSNxBB8ig9d6NbUY+iKjZzMAFZsSYAjOANdATbjxVpkEAggjUEcCvH+hm2BRrAvcchBa4DeDx5WXouH2pRpdkH+ETLHtuBJuDwgoHFRCvUrnSJBkHSNFASQghcFtcv1W0Fta1dgLFiDZWQsWINFaEeu5YsQbcF01YsQblcraxBqVoFYsQbWQsWIOXMULqQW1iCN1AJZtLo7hq/8AiUmuPHf56haWIKDt/wDZq9ri7CnM0/kLoc3uJs4d5HeVVqjMXgnEF7qYNjOR08socQsWIPQuh21G16Mj2mwHdgNBMagAnzTki6xYggfqsWLE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58942"/>
            <a:ext cx="1890006" cy="291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8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12968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>
                <a:hlinkClick r:id="rId2" tooltip="Нарбут Георгій Іванович"/>
              </a:rPr>
              <a:t>Георгій</a:t>
            </a:r>
            <a:r>
              <a:rPr lang="ru-RU" dirty="0">
                <a:hlinkClick r:id="rId2" tooltip="Нарбут Георгій Іванович"/>
              </a:rPr>
              <a:t> Нарбут</a:t>
            </a:r>
            <a:r>
              <a:rPr lang="ru-RU" dirty="0"/>
              <a:t> оформив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книги та </a:t>
            </a:r>
            <a:r>
              <a:rPr lang="ru-RU" dirty="0" err="1"/>
              <a:t>журнали</a:t>
            </a:r>
            <a:r>
              <a:rPr lang="ru-RU" dirty="0"/>
              <a:t> «</a:t>
            </a:r>
            <a:r>
              <a:rPr lang="ru-RU" dirty="0" err="1"/>
              <a:t>Мистецтво</a:t>
            </a:r>
            <a:r>
              <a:rPr lang="ru-RU" dirty="0"/>
              <a:t>», «</a:t>
            </a:r>
            <a:r>
              <a:rPr lang="ru-RU" dirty="0" err="1"/>
              <a:t>Зорі</a:t>
            </a:r>
            <a:r>
              <a:rPr lang="ru-RU" dirty="0"/>
              <a:t>», «</a:t>
            </a:r>
            <a:r>
              <a:rPr lang="ru-RU" dirty="0" err="1"/>
              <a:t>Сонце</a:t>
            </a:r>
            <a:r>
              <a:rPr lang="ru-RU" dirty="0"/>
              <a:t> труда». У </a:t>
            </a:r>
            <a:r>
              <a:rPr lang="ru-RU" dirty="0" err="1">
                <a:hlinkClick r:id="rId3" tooltip="Західна Україна"/>
              </a:rPr>
              <a:t>Західній</a:t>
            </a:r>
            <a:r>
              <a:rPr lang="ru-RU" dirty="0">
                <a:hlinkClick r:id="rId3" tooltip="Західна Україна"/>
              </a:rPr>
              <a:t> </a:t>
            </a:r>
            <a:r>
              <a:rPr lang="ru-RU" dirty="0" err="1">
                <a:hlinkClick r:id="rId3" tooltip="Західна Україна"/>
              </a:rPr>
              <a:t>Україні</a:t>
            </a:r>
            <a:r>
              <a:rPr lang="ru-RU" dirty="0"/>
              <a:t> 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післяреволюційні</a:t>
            </a:r>
            <a:r>
              <a:rPr lang="ru-RU" dirty="0"/>
              <a:t> роки </a:t>
            </a:r>
            <a:r>
              <a:rPr lang="ru-RU" dirty="0" err="1"/>
              <a:t>працювали</a:t>
            </a:r>
            <a:r>
              <a:rPr lang="ru-RU" dirty="0"/>
              <a:t> </a:t>
            </a:r>
            <a:r>
              <a:rPr lang="ru-RU" dirty="0" err="1">
                <a:hlinkClick r:id="rId4" tooltip="Труш Іван Іванович"/>
              </a:rPr>
              <a:t>Іван</a:t>
            </a:r>
            <a:r>
              <a:rPr lang="ru-RU" dirty="0">
                <a:hlinkClick r:id="rId4" tooltip="Труш Іван Іванович"/>
              </a:rPr>
              <a:t> </a:t>
            </a:r>
            <a:r>
              <a:rPr lang="ru-RU" dirty="0" err="1">
                <a:hlinkClick r:id="rId4" tooltip="Труш Іван Іванович"/>
              </a:rPr>
              <a:t>Труш</a:t>
            </a:r>
            <a:r>
              <a:rPr lang="ru-RU" dirty="0"/>
              <a:t>, </a:t>
            </a:r>
            <a:r>
              <a:rPr lang="ru-RU" dirty="0">
                <a:hlinkClick r:id="rId5" tooltip="Монастирський Антон Іванович (ще не написана)"/>
              </a:rPr>
              <a:t>Антон </a:t>
            </a:r>
            <a:r>
              <a:rPr lang="ru-RU" dirty="0" err="1">
                <a:hlinkClick r:id="rId5" tooltip="Монастирський Антон Іванович (ще не написана)"/>
              </a:rPr>
              <a:t>Монастирський</a:t>
            </a:r>
            <a:r>
              <a:rPr lang="ru-RU" dirty="0"/>
              <a:t>, </a:t>
            </a:r>
            <a:r>
              <a:rPr lang="ru-RU" dirty="0">
                <a:hlinkClick r:id="rId6" tooltip="Курилас Осип Петрович"/>
              </a:rPr>
              <a:t>Осип </a:t>
            </a:r>
            <a:r>
              <a:rPr lang="ru-RU" dirty="0" err="1">
                <a:hlinkClick r:id="rId6" tooltip="Курилас Осип Петрович"/>
              </a:rPr>
              <a:t>Курилас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ru.rodovid.org/images/thumb/f/f3/%D0%9D%D0%B0%D1%80%D0%B1%D1%83%D1%82_%D0%92%D0%BB%D0%B0%D0%B4%D0%B8%D0%BC%D0%B8%D1%80_%D0%98%D0%B2%D0%B0%D0%BD%D0%BE%D0%B2%D0%B8%D1%87.jpg/180px-%D0%9D%D0%B0%D1%80%D0%B1%D1%83%D1%82_%D0%92%D0%BB%D0%B0%D0%B4%D0%B8%D0%BC%D0%B8%D1%80_%D0%98%D0%B2%D0%B0%D0%BD%D0%BE%D0%B2%D0%B8%D1%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5751"/>
            <a:ext cx="1714500" cy="2705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5/5b/Ivan_Trush.jpg/200px-Ivan_Trus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492895"/>
            <a:ext cx="1905000" cy="3076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0/00/Manastyrsky_Antin_Autoportrait_1919.jpg/230px-Manastyrsky_Antin_Autoportrait_19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2190750" cy="3086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UUExQUFhUXGBgYGBgVFxQXFxwXFRcXGBcVFRcYHCggGBolHBQVITEhJSkrLi4uFx8zODMsNygtLisBCgoKDg0OFxAQFCwcHBwsLCwsLCwsLCwsLCwsLCwsLCwsLCwsLCwsLCwsLCwsLCwsNywrLCwsNyw3LCwsLCsrN//AABEIARAAuQMBIgACEQEDEQH/xAAcAAABBQEBAQAAAAAAAAAAAAACAQMEBQYHAAj/xAA+EAABAwIEAwUFBgUEAgMAAAABAAIRAwQFEiExBkFREyJhcYEHQpGhsRQyUsHR8BUjYnLhM4KS8WNzFiRD/8QAFwEBAQEBAAAAAAAAAAAAAAAAAAECA//EABwRAQEBAAIDAQAAAAAAAAAAAAABEQIhMUFREv/aAAwDAQACEQMRAD8AkGjr8VIZaiE8KOql02aLONK51sEBtlbdikNBXBVUrfqE4LfVWHYJm8qtpNL3HQKYIzrZR7yrTpiXGPXX0WexHih7yQzut+apq9w55lxlMS1qjxBTDYE+o1UCri7HGTPwVBK9JVxNW9bFW+6CmDingqt5Q5kyGrL+IaIm3+irA5elMiatWX8qfawdtVnGlS7K9LDIUsWVpGWYPVI/D9dE7hWJsqGDo5XrbeYiIRpmBh56IxhZK1LbOIUlloAriMk3CI3QXFnl2C011bHkoQoSVLFZytT0UHsytbdYcTyUD+Hu/D8lMGoZT0RBqebslc1bQ2CvBOMCUMVES+u2UWOe8w0fv4rmeK4y+4eSScusN6DkpHHWMuqVjSa7uM0gc3dSqfD2zP5LKFLYKJoREap2rSjdpCaYahCakJ2jTLjpqpjcLLk0xTvqk8kRCl17TKY5oKlqRqhiNEJWvSwkdS5hTQZIKQt8UgCIsVQdtWdTcHNOq3fCeMCrLTo4dTv5LAbIre4cxwc0kOGxCK7IUaxuCcW5srKo12Dhz81r2vBGnNWVXqrJTFO3AOilwlyKhGsRdkOicnRMdsqgGJyCvNCdapFNZVXcSYoLeg5/OIaOpKtw1cu9pOJZq4pA6MGo/qKnLoZMuLnFxO5n4lW+GV4blaPM81VUGTzgK9wpzQecdBGY+A6DxWSHKkAd0AAH73j4KNToOc+AXGeu/qrelRFR4ytGVg1Put8B1Pir/DbVnut2948/JFRLXBQyNJMT6qzp2kAfHRWAo6amV5rfBXBQXdiHHUekJj+Hh2iv6tMFNfZjMqKyN9gpkwEx/Di1sHc6AHr4rcC0JXjh4MyN0xHPW2cRMTzA/NRqlBwOy6G7BmERHw5qDiHDE/d085TEsYp7hEf9JhzYWu/+Kkc/kUlXh90RPyQxj856rX8O8TvGVj+8PnCz2KYa6kfDyUGm4t1HJEdstqwe0ObsdU+Fn+Bb7tKABJkEhaJ2hW5QFQx8FCzKTcDRQ8n71TViwY1HkQU06VYhci5n7SbVgqhw+9GsDfoumArO4nhDK9U9qJHLylTksccohx2Gg5fqrWzaCY1k75dD6la7EOGaYc/KAGn7oE6f5OvwR2eDU6LBJ15BoEnzJ1WFxGwxwHcgNaNY316nqtDYjnMDppqq6nl3iCeXP9ZUy0Mkb6fkirRj55IyCdU3QBJ6KWKS1ERzRkqRToogxPNariADEpZKcyI2iFUMMo6o3UpTzQiCuCIbZKbUKWGIoTBn8bwVtSmRAJjTzXPbDBXOc4O0bqCTsF2BzFnm4flqVARo/XwWbFii4CoPpVXs3YNZG3gt1UKx/CNu+lc1aZ+7uPjy8Fsag0TiUw9kpjsfJS2pJC0gKYTsJtmyaxG7FKi9591pPryWfAG4xKlTMPe1p6E6qsxzERDTTcCD7wMgBcztLi4qvNw89wnY6z4BXzsNpvIdRLgYktkxm11+P0WLyrUibUxMgS6XayBGp6HySXGK6SQSeemnkAFSBzu9MuIlpLdCCOUHUq8wF4qmQBlYNuZPOQooqNw5wnLA5Ejf0VpZUcgnmT5Iq5b9EVN0mPJUWtmNNlJcITdCICeLx0W2QN3T4CbaEbSqhzKiaxACnGFUK0Ig1eaU6EQDaaMU0uZHKBvIotzR6KfKYrkSgzGUtuGkc9Dt8FoTsq11oH1BrBaf3Kt6lPTRSRqo6XKjLUnqqyYY1UvGVLPb9nqA9waT4K7a5VPFdLNbP8II9Cs8vDXtl6dnT7SlRpjRok68tvidU8cNNKs54mCdAfu6RoFm8RvxRawNntHAkuG/QBROGMYuK1x/Mc59NoMg6hskQVhpoLyycaz8jcpfBLuUc9vRP08N7FhqMd3hqehA5KTdVDm0I2gdY5+Ch1bqe4TI/T9/NQO/xUVBGmfpzIGsqda3LQczwR089lnMbtHuZ2tLenuAY06/L4FRrPF3VCGgOzDQiYIPXodt0G3/AI/TDgNe9ttuJkGfL5JmhxLSc6JeHbEOBEO5gEqmoWVIQ+7qUhMwwwXuG0guIy+ZVPiuH5Yfb087RrrXc9/mA2ANI2lXtHT6Ny07OHopTHrkXDXEFIPyPc63c7QOdD6QJ5uEBzdeclbClxE63qdjcAExLXNMte07Pa73tVqX6jZNCJoVZQxQEA7SNAfFTaVXSf3JWtiYlgJ1qi0akhPgqoNECgzJQg898eCh3FTMDCcrumU3hfeB05/RRT2H2uWXH7xUsrxKCVUC8JhSahTSCtDk1iLc1J4/pKcAXntlrh1BWfTTivHVIg0ng90tIHmCZW04Mw6n9jb2cZ3d55+UH9FDucMbWaaLhMmW+B11B5KLwDdGm6tbme44ET0BgrEVPeZe78Ufn/hTG20gGACNzI+H0UC7q5bjLpr58yrW2qZumnwj9hFTMLtJcQ9ssLfrMgjyWT4gwWrQrA0W1nAtyhzWjKS50NYXjoDu6F0KyMCY3SYmZou8Mro/scHR8lrOkcpuLO1dLaxe242cSSYc3fRV2G8OvqVdajKYguzlwGg6RzXSca4dpXFZlZpyvABkAGRyzA7ob7D7dxh0BwPQAzHJ3zhTBgPsDqL4qUxcUzOgMvERLgR3m789CryzoGvTFrSccgqZ6OcS6k+CXU8x1gifIhaJ9oKBFX74gMcWnWOUQBz+qzt9evGVluyKr35oAkz3pcfjuoNRwthT2sPbPzuDnNPTu+asuIMVFtQzkaAjQa7peGrSpToMp1e8+XF7g6ZLiXaSBrqs9xJcMuKjrQirTygOhwEu1/EJH78FrxENYdx+wmMjyTyEepjeFqrbidr3NDWOM9QQ70adVzPE8Sqtm0taTaNMaONOTUf/AFVau5nosxW7rt3Bw35EO1mNdvFTfg7liPEzKTg14LZ2zAt+RVlZ41SqCGvBPTYjzlYHhXHqLqTaNxcGo0x/LuW6g/8Ajqf5VrLKVQCgwvDtQ6G6AnUac1f0Y1zyI12OiKwhggSoVszPlzDbUDx6lP3TiSKbTE79Y8FpFnmkIiUDWQIXoVQTgghKSklBVtTjQm0bVFYjET2dSoAO8Sdx11/NQ2Uqh1YGgxLjzIG2votHxLhrp7em3OQIcwcx1A6hZW64jEdm2lUbmc1pc5rhBJAgyIC52Y1qPjrv5rXAbBSMLuSXDkE5eU8+Y+Pgm8Nod6Dv6cpRW2sastCnaHzVLa1YgT0/ZVnT12K3EqDcWjgZ7zgJjLvB3aeh6FY+7tmVHE9sWayW1A9rh4ERqV0NhPNDVa2JMJYayxupZ2VJmYnYukNn8RJHqp/DeDigC6oQ6q+MzugGzWjkFXV+KKZrZKQzAQHP90EePMqbRxDM4Hl9VmUam13lQMRtHOqFzeVMxp78xJ9PqpdnU0T7TpI1/RbZcxv69w+q6DDyMrtB7uwlJY4JnzdqGBxEFrmakj+pbXEsGY9xqMMOnUTv5+Kdt7sN0qN1AEneN/0WMaZhvBTK7HF3dI7rSJmG8jKm8NWJoPqUXPa7IGuDjpDTO8+Q+CsbKtVNWoXSabz/AC28zHQcgeqCrwa37QLg1HZiZqMIa5h00DNNI011VxFtbXTWugkZnCQPDqlspNZx5Afv6KG+hNdxHQBXdna5R4ndWFSWpQ5ehNvWmBEpEhOiHMiq6UbCgaE1iV/Tt6TqtZ2VjRqfoB1J6KKmBZT2iGaDG8+0aR6a/ksTjntLuKz8lsOyYTA0DqjpMDwB8E3a3lepX7O4qOe6nIOYjR3Pbfos29LIuqT9PE6/RN21bvAneY5wjc6IjccvzUckzI2nYcvNZaaqg0Q2N9/HVWtjOqz+G3JfGnh/2tDScGDyGq1EqQ+oANf2FgOJ8cfc56NvIpMJFSo2dY9xvzlXb7k3ji0S23GjnDR1QjTI08m9XfBBiVmGs7JrcjI0jYeI+EpSM/ZU6bWCmyGmfj5mFc4awzGh1iPFYKtZ1Gvdle6Z0BBIPj5K0wbiE0zlqCHNMHzj89VlXV7ES2Oij4veuoBjo7udof4NdIB+MKiwzHs33SNfjPL5qw/jdGq2vSDm1HNY7M0GdIOhjYres4un24qtlrnMJjVv6EQolDBC3NmrVHNcZIhjfiWtlVnA2NCtQH4mwD12WlfWCsyoKhTY3Yeu5+JTr3qD2uqepuLiqPWNuQSTuTP+FYpuk2Aic5EKULkcpsoFem/gjcUnoghhmy5F7XuIW1arLem6W0pL42NQ6AeMCfUqZ7QvaAZNtaP0GlSq3c9WMPLxK5aSsbqrbhiuxl3buf8AdFRsz56fOCuh8aYSaN4Lhg/lVYD45VIiT5gD1B6rkwXYOCcfF9QdbV4NRjf+bBEO/uBGvxTyqGXdNefoga076H0J/fRT8Uw11EgH7p7oPzg+MJqxpyOvT9FhpOwGrB1009ZPoiunOr1MhzMoCc5kjtD+FpHu66n0XsKoS8gQBPKdtJ8lD4nxJ7HOayAYhoAB28PktI1tIta0AAAAQ0CIjkBCi31Vg0c4DrmiOSw9S/vA0Oe3sxBGYO0M8g3Zvn4qvbilWpIqgvaY5/h10kbwCNgPJNMbLNal7ZLSTOWDpoJnfQ/4We4o4fpBwfTFQgvY10HTvDYGNxp8VUuxuhTzfZ+2bPvPLA5g94sABEnQa6rQOxmi2nSpNH+mKdUNcSQ8vbJNRw55iCZ+Sg0eB8JUKLSMgdMkOdq8D8J6eivLSxp02lrGNY08mgDU8z1VRhuJ9oC5p0a5zXbQXNGsfVXNGrIBncA/4K3MRz/BWVLK9NN4HZ1i40yCIgHaOUSuhsqT+SwfHload5aVm7OBb4ZmmfiQfktfZv7g05KTyFqGCfyKtrFug09VAw+hnqZuTfqVdytRKWEqFy9TKqDhIjJSIG3IkPNOQg+TXbpErkiwrwKn4PiT7etTrU/vMM+Y5tPgRIUABEEH0Y4U8Qsw6mdHtDmnmHt1gjzEELFYVVPfpu0cCRHQgn6fmqL2ZcWG1rChUP8AJquGpP3HnQOHgTAPxWu42tvs9wLgDuVdHdBUHXzEH/aU5fVg8IqDOSZnfXnHilv7NtSoKhE5RAEdfeKqsHxFh3BzN6GZA6K7ZVa4T3spPqPPoFlpKt6LHQHNBI67Tukq4BauJL6VMnyAPy8kOH27hmOnzkhTTVdzHw/OFpFXf8MWVQa0RMRLJEeXKVUVfZ4yS63uHscNs22o2karW0qo56ecj4LxYZBaYHyRHP7HBr+3qZWlmpnu6gxpLhGmi0Vne1qJmox7Zhpbl7pP42kbdIgStRSfA8Uzi1SaLoAPWen5pis7xzT7WhbVBoG129BAc1w9NYV+xsU2gEEkDYjn4qNiuHMubYUzIbLHCNNjr8iVbYNYNY1oaIazQc9esndVNT7SiGNDf3KkAoEuZaZEV5BKQOQSGFecgYURKAWhGgCKUHya7dIvFeWFEvBIF6EDgK63wJxAzELd1hd6vy913NzRsQeT26efxXIgn7O6dTe2pTcWvaQWkciEGs4l4dusPeSZfRO1Vs5SJ2qD3HeenQlXOAcQNezs3Q3x8ZW84N4lp39tLg3OBlq0zBE9YO7SqrHfZ7SM1LSKNTk3Xs/IN930+Ct4/FlSLS8aA1ocD6foPFSm3zZyu368vU/vdc0vbu6tDluabmQe44AFv+12xU/C+IqThLnljtpd3jHIwOazquiPtWPgkkHqD0RC0I0Li7zhZe24jojuCpqNyNfXyVtYYtnnnHU7g+WyumLJtOBBKjYhchhDXCGnmgxXGqNAB1R7WzsDv8N1lL3jB1apSpNoua2of5bqndzAmA5s+7PNWkbW2paANIO23mryhTAEKvwTDjSbLyC87xsJ6dVahakZtNvCCE8UBaiEC9K8lCDwRucmnJWoHqa9C81BKD5QK8vFeWFKAiQhKgVKEi8EFrw9jVS0rNq0jqNxyc3m13gu/wDD2PUrykKlI/3NO7XcwV83ALoHskxZlOu6k8kGp90zoSPdI69CrKOuX9lTrMNOqxr2HdrhI/7XLeJvZy+nL7NxLd+zce8PBr/e8jr4rrmTRCaAjqtWaj5rNtUa/I6abtjmlvxXQeDOGS779Z86GGulvhMa/NdGueH7aqQalGm89XNBOnimLzErG07jn0KZZrkEZhI07o1lZ/P1dZS34ZpV7zIbZz+z/wBSs57+z6hoBMPdtpsOayPtRvs+Iva3RtFrKbY0jKA4x01d8ldYV7Q6xxHM5xNpUqCmGkABrSYY8dDJBM9SshxsCMQuwd+2efQmR8iFPSuvezviA3dsM/8AqU4a7x6O9VqQuC8AY99lumkmKb4Y/prs70J+q70wzryW+N1mlcklecUJOqoWF6EOZEFB4BFC81qIhAgKazJTukQfKZSJUiwoglQgpUHgiCSUoKAwnKFUtcHNJBBBBG4I1BTSIFB9DcC8Ri8tg8wKje7UH9UfeHgRr8VoxqvnLhTiGpZVhVZqDo9h2c3p4Ebgr6CwHFaVzRZVpOlrhtzB5tcORC3LqWHcUvm29CrXfGWmwu8dBo31MD1XzdeYi+vVfVqkue4ku9eQ8BOnkum+2bHhDLNh1MVKvl/+bT6y70C5MDBWeV7WdJFuSJb+IQD66EeoWi9o1t/9mnWG1ehSqH+4NyOn/iFQP7zScw01AJObxaB0G6vMaea2G2tXc0X1KDj0DocyfgsqzTV1Dg72htaxlG5BEANFTlHLN081yxpTmZVH0tRuA9uZhDgdiNU8CuCcMcWVrR3d71Pmw/l0XacBxyjdUw+k7zHMHoQtSmLJiVKkVQTCnAm2pzRALgkyo0EoPk4ry8V5YV5KkSoFRBCEoKAwlQhyJQEFp+B+K32NbNq6k4gVGeH4m/1D57LLhEFRtPadheW4F3Td2lC6h7XzIzQJYTy0Ej1HJYxxWhwniPLaV7OsC+i8F1MjU06w1a5v9JI1Hn1WcCCxsG5gGzByv5OOkTAA25q/4LpfaKF3ZaZ6lMVqX/so6x6iAqzDbNze8WgHKWgio3Qv0BIbJOh2U7B7arY16N0dWMrNY8gOHdfo6ZG2Un1hSKy4Rgq541w8UL6vTGjc+Zv9tQZxH/Ij0VKFUGFaYFjdW1qCpSdHUcnDoQqoImhB9AcMcSU7ynLTDx95nMf4V0BC+c8LxGpQeH03Frh0+h8F2vhLimnds/DVA7zT9R1C1KNESiYUCJgVQ8Ch1SiEEIPk9eC8vBYV5LC8V5EKF6UiIIpQlBSJQgJECgBRBQElQhKFRcYJiZo5nB0EggAA6EiA76rVYfUNZrqdWmMz2AOcamhbEtMSddeSwDFouHqjxXpzlIOWcx0yzOv6LNWVU4m95qO7Vxe9pyZiZMM7o9ICiQrPiNkXNTaSZ0mNdearQFqJSogEgRgIgmqZh16+i9tSmS1wMgj6FRGhG0oO5cI8TMu6esCoPvN/MeC0Er59wnEH0KjajCQQfQjoV3HhrGWXdEVG77OHMOWpVWVN2qczBNVGQEwqj5ZShGWHoUmU9CsKRKEoalhEDC8AjhJCBEqWEsIryNIAiDUHkqQBKAiFCl2d46m8ObuPy2UQBGAgfvLl1V5e8lzjuU00LwRBqBQESUMCcDEAtaia1ea1OgIPBX3CnEDrSsHT3DAeOo6+YVA4JQEV9E2l22swPYQ5rhIITmRcn9nvE32d/ZVD/KedCfdcfyK6z9oZ+IfJal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06" y="3478301"/>
            <a:ext cx="2128384" cy="3129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4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35010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Добре </a:t>
            </a:r>
            <a:r>
              <a:rPr lang="ru-RU" dirty="0" err="1"/>
              <a:t>відомі</a:t>
            </a:r>
            <a:r>
              <a:rPr lang="ru-RU" dirty="0"/>
              <a:t> твори </a:t>
            </a:r>
            <a:r>
              <a:rPr lang="ru-RU" dirty="0" err="1">
                <a:hlinkClick r:id="rId2" tooltip="Самокиш Микола Семенович"/>
              </a:rPr>
              <a:t>Миколи</a:t>
            </a:r>
            <a:r>
              <a:rPr lang="ru-RU" dirty="0">
                <a:hlinkClick r:id="rId2" tooltip="Самокиш Микола Семенович"/>
              </a:rPr>
              <a:t> Самокиша</a:t>
            </a:r>
            <a:r>
              <a:rPr lang="ru-RU" dirty="0"/>
              <a:t> на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тематику: «</a:t>
            </a:r>
            <a:r>
              <a:rPr lang="ru-RU" dirty="0" err="1"/>
              <a:t>В'їзд</a:t>
            </a:r>
            <a:r>
              <a:rPr lang="ru-RU" dirty="0"/>
              <a:t> Богдана </a:t>
            </a:r>
            <a:r>
              <a:rPr lang="ru-RU" dirty="0" err="1"/>
              <a:t>Хмельницького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 1648» (1929), «Битва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Жовтими</a:t>
            </a:r>
            <a:r>
              <a:rPr lang="ru-RU" dirty="0"/>
              <a:t> Водами», «Абордаж </a:t>
            </a:r>
            <a:r>
              <a:rPr lang="ru-RU" dirty="0" err="1"/>
              <a:t>турецької</a:t>
            </a:r>
            <a:r>
              <a:rPr lang="ru-RU" dirty="0"/>
              <a:t> </a:t>
            </a:r>
            <a:r>
              <a:rPr lang="ru-RU" dirty="0" err="1"/>
              <a:t>галери</a:t>
            </a:r>
            <a:r>
              <a:rPr lang="ru-RU" dirty="0"/>
              <a:t> </a:t>
            </a:r>
            <a:r>
              <a:rPr lang="ru-RU" dirty="0" err="1"/>
              <a:t>запорожцями</a:t>
            </a:r>
            <a:r>
              <a:rPr lang="ru-RU" dirty="0"/>
              <a:t>» (1930), «Битва </a:t>
            </a:r>
            <a:r>
              <a:rPr lang="ru-RU" dirty="0" err="1"/>
              <a:t>Івана</a:t>
            </a:r>
            <a:r>
              <a:rPr lang="ru-RU" dirty="0"/>
              <a:t> </a:t>
            </a:r>
            <a:r>
              <a:rPr lang="ru-RU" dirty="0" err="1"/>
              <a:t>Богуна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Монастирищем</a:t>
            </a:r>
            <a:r>
              <a:rPr lang="ru-RU" dirty="0"/>
              <a:t> 1653» (1931), «</a:t>
            </a:r>
            <a:r>
              <a:rPr lang="ru-RU" dirty="0" err="1"/>
              <a:t>Бій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Царичанкою</a:t>
            </a:r>
            <a:r>
              <a:rPr lang="ru-RU" dirty="0"/>
              <a:t> 1709», «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запорожців</a:t>
            </a:r>
            <a:r>
              <a:rPr lang="ru-RU" dirty="0"/>
              <a:t> на </a:t>
            </a:r>
            <a:r>
              <a:rPr lang="ru-RU" dirty="0" err="1"/>
              <a:t>Крим</a:t>
            </a:r>
            <a:r>
              <a:rPr lang="ru-RU" dirty="0"/>
              <a:t>» (1934), «</a:t>
            </a:r>
            <a:r>
              <a:rPr lang="ru-RU" dirty="0" err="1"/>
              <a:t>Руйнування</a:t>
            </a:r>
            <a:r>
              <a:rPr lang="ru-RU" dirty="0"/>
              <a:t> Батурина </a:t>
            </a:r>
            <a:r>
              <a:rPr lang="ru-RU" dirty="0" err="1"/>
              <a:t>Меньшиковим</a:t>
            </a:r>
            <a:r>
              <a:rPr lang="ru-RU" dirty="0"/>
              <a:t>», «Кость </a:t>
            </a:r>
            <a:r>
              <a:rPr lang="ru-RU" dirty="0" err="1"/>
              <a:t>Гордієнко</a:t>
            </a:r>
            <a:r>
              <a:rPr lang="ru-RU" dirty="0"/>
              <a:t> </a:t>
            </a:r>
            <a:r>
              <a:rPr lang="ru-RU" dirty="0" err="1"/>
              <a:t>нищить</a:t>
            </a:r>
            <a:r>
              <a:rPr lang="ru-RU" dirty="0"/>
              <a:t> </a:t>
            </a:r>
            <a:r>
              <a:rPr lang="ru-RU" dirty="0" err="1"/>
              <a:t>драгунів</a:t>
            </a:r>
            <a:r>
              <a:rPr lang="ru-RU" dirty="0"/>
              <a:t> </a:t>
            </a:r>
            <a:r>
              <a:rPr lang="ru-RU" dirty="0" err="1"/>
              <a:t>Кемпеля</a:t>
            </a:r>
            <a:r>
              <a:rPr lang="ru-RU" dirty="0"/>
              <a:t>», «Битва Максима Кривоноса з </a:t>
            </a:r>
            <a:r>
              <a:rPr lang="ru-RU" dirty="0" err="1"/>
              <a:t>Яремою</a:t>
            </a:r>
            <a:r>
              <a:rPr lang="ru-RU" dirty="0"/>
              <a:t> </a:t>
            </a:r>
            <a:r>
              <a:rPr lang="ru-RU" dirty="0" err="1"/>
              <a:t>Вишневецьким</a:t>
            </a:r>
            <a:r>
              <a:rPr lang="ru-RU" dirty="0"/>
              <a:t>» (1934), «</a:t>
            </a:r>
            <a:r>
              <a:rPr lang="ru-RU" dirty="0" err="1"/>
              <a:t>Царські</a:t>
            </a:r>
            <a:r>
              <a:rPr lang="ru-RU" dirty="0"/>
              <a:t> </a:t>
            </a:r>
            <a:r>
              <a:rPr lang="ru-RU" dirty="0" err="1"/>
              <a:t>жандарми</a:t>
            </a:r>
            <a:r>
              <a:rPr lang="ru-RU" dirty="0"/>
              <a:t> </a:t>
            </a:r>
            <a:r>
              <a:rPr lang="ru-RU" dirty="0" err="1"/>
              <a:t>везуть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 у </a:t>
            </a:r>
            <a:r>
              <a:rPr lang="ru-RU" dirty="0" err="1"/>
              <a:t>заслання</a:t>
            </a:r>
            <a:r>
              <a:rPr lang="ru-RU" dirty="0"/>
              <a:t>» (1938)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upload.wikimedia.org/wikipedia/commons/6/6f/SamokishFoto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304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encrypted-tbn1.gstatic.com/images?q=tbn:ANd9GcRL4G_QB87bSG5BglBrs9QVh24AU7FqslqpG_XhvaGp3SY6Ji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38" y="3242429"/>
            <a:ext cx="3901430" cy="17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39" y="4546469"/>
            <a:ext cx="3522315" cy="216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92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8463"/>
            <a:ext cx="3024336" cy="260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9144000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 </a:t>
            </a:r>
            <a:r>
              <a:rPr lang="ru-RU" dirty="0" err="1">
                <a:hlinkClick r:id="rId3" tooltip="Національна академія образотворчого мистецтва і архітектури"/>
              </a:rPr>
              <a:t>Національна</a:t>
            </a:r>
            <a:r>
              <a:rPr lang="ru-RU" dirty="0">
                <a:hlinkClick r:id="rId3" tooltip="Національна академія образотворчого мистецтва і архітектури"/>
              </a:rPr>
              <a:t> </a:t>
            </a:r>
            <a:r>
              <a:rPr lang="ru-RU" dirty="0" err="1">
                <a:hlinkClick r:id="rId3" tooltip="Національна академія образотворчого мистецтва і архітектури"/>
              </a:rPr>
              <a:t>академія</a:t>
            </a:r>
            <a:r>
              <a:rPr lang="ru-RU" dirty="0">
                <a:hlinkClick r:id="rId3" tooltip="Національна академія образотворчого мистецтва і архітектури"/>
              </a:rPr>
              <a:t> </a:t>
            </a:r>
            <a:r>
              <a:rPr lang="ru-RU" dirty="0" err="1">
                <a:hlinkClick r:id="rId3" tooltip="Національна академія образотворчого мистецтва і архітектури"/>
              </a:rPr>
              <a:t>образотворчого</a:t>
            </a:r>
            <a:r>
              <a:rPr lang="ru-RU" dirty="0">
                <a:hlinkClick r:id="rId3" tooltip="Національна академія образотворчого мистецтва і архітектури"/>
              </a:rPr>
              <a:t> </a:t>
            </a:r>
            <a:r>
              <a:rPr lang="ru-RU" dirty="0" err="1">
                <a:hlinkClick r:id="rId3" tooltip="Національна академія образотворчого мистецтва і архітектури"/>
              </a:rPr>
              <a:t>мистецтва</a:t>
            </a:r>
            <a:r>
              <a:rPr lang="ru-RU" dirty="0">
                <a:hlinkClick r:id="rId3" tooltip="Національна академія образотворчого мистецтва і архітектури"/>
              </a:rPr>
              <a:t> і </a:t>
            </a:r>
            <a:r>
              <a:rPr lang="ru-RU" dirty="0" err="1">
                <a:hlinkClick r:id="rId3" tooltip="Національна академія образотворчого мистецтва і архітектури"/>
              </a:rPr>
              <a:t>архітектури</a:t>
            </a:r>
            <a:r>
              <a:rPr lang="ru-RU" dirty="0"/>
              <a:t>) став </a:t>
            </a:r>
            <a:r>
              <a:rPr lang="ru-RU" dirty="0" err="1"/>
              <a:t>справжнім</a:t>
            </a:r>
            <a:r>
              <a:rPr lang="ru-RU" dirty="0"/>
              <a:t> центром </a:t>
            </a:r>
            <a:r>
              <a:rPr lang="ru-RU" dirty="0">
                <a:hlinkClick r:id="rId4" tooltip="Авангардизм"/>
              </a:rPr>
              <a:t>авангардного</a:t>
            </a:r>
            <a:r>
              <a:rPr lang="ru-RU" dirty="0"/>
              <a:t> 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повертається</a:t>
            </a:r>
            <a:r>
              <a:rPr lang="ru-RU" dirty="0"/>
              <a:t> </a:t>
            </a:r>
            <a:r>
              <a:rPr lang="ru-RU" dirty="0" err="1"/>
              <a:t>всесвітньовідомий</a:t>
            </a:r>
            <a:r>
              <a:rPr lang="ru-RU" dirty="0"/>
              <a:t> </a:t>
            </a:r>
            <a:r>
              <a:rPr lang="ru-RU" dirty="0" err="1">
                <a:hlinkClick r:id="rId5" tooltip="Казимір Малевич"/>
              </a:rPr>
              <a:t>Казимір</a:t>
            </a:r>
            <a:r>
              <a:rPr lang="ru-RU" dirty="0">
                <a:hlinkClick r:id="rId5" tooltip="Казимір Малевич"/>
              </a:rPr>
              <a:t> Малевич</a:t>
            </a:r>
            <a:r>
              <a:rPr lang="ru-RU" dirty="0"/>
              <a:t> —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абстрактного</a:t>
            </a:r>
            <a:r>
              <a:rPr lang="ru-RU" dirty="0" err="1">
                <a:hlinkClick r:id="rId6" tooltip="Супрематизм"/>
              </a:rPr>
              <a:t>супрематизму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складалося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сполучень</a:t>
            </a:r>
            <a:r>
              <a:rPr lang="ru-RU" dirty="0"/>
              <a:t> </a:t>
            </a:r>
            <a:r>
              <a:rPr lang="ru-RU" dirty="0" err="1"/>
              <a:t>найпростіших</a:t>
            </a:r>
            <a:r>
              <a:rPr lang="ru-RU" dirty="0"/>
              <a:t> </a:t>
            </a:r>
            <a:r>
              <a:rPr lang="ru-RU" dirty="0" err="1">
                <a:hlinkClick r:id="rId7" tooltip="Геометрична фігура"/>
              </a:rPr>
              <a:t>геометричних</a:t>
            </a:r>
            <a:r>
              <a:rPr lang="ru-RU" dirty="0">
                <a:hlinkClick r:id="rId7" tooltip="Геометрична фігура"/>
              </a:rPr>
              <a:t> </a:t>
            </a:r>
            <a:r>
              <a:rPr lang="ru-RU" dirty="0" err="1">
                <a:hlinkClick r:id="rId7" tooltip="Геометрична фігура"/>
              </a:rPr>
              <a:t>фігур</a:t>
            </a:r>
            <a:r>
              <a:rPr lang="ru-RU" dirty="0"/>
              <a:t>.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творчість</a:t>
            </a:r>
            <a:r>
              <a:rPr lang="ru-RU" dirty="0"/>
              <a:t> Малевича,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словами, справили культура і </a:t>
            </a:r>
            <a:r>
              <a:rPr lang="ru-RU" dirty="0" err="1"/>
              <a:t>побут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села, але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села.</a:t>
            </a:r>
          </a:p>
        </p:txBody>
      </p:sp>
      <p:pic>
        <p:nvPicPr>
          <p:cNvPr id="6146" name="Picture 2" descr="http://upload.wikimedia.org/wikipedia/commons/thumb/c/c1/Malevich_-_Self-Portrait.jpg/200px-Malevich_-_Self-Portra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5" y="3212976"/>
            <a:ext cx="2696407" cy="3312368"/>
          </a:xfrm>
          <a:prstGeom prst="roundRect">
            <a:avLst>
              <a:gd name="adj" fmla="val 126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91802"/>
            <a:ext cx="2008832" cy="24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4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91440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Яскравою</a:t>
            </a:r>
            <a:r>
              <a:rPr lang="ru-RU" dirty="0"/>
              <a:t> </a:t>
            </a:r>
            <a:r>
              <a:rPr lang="ru-RU" dirty="0" err="1"/>
              <a:t>сторінкою</a:t>
            </a:r>
            <a:r>
              <a:rPr lang="ru-RU" dirty="0"/>
              <a:t> став </a:t>
            </a:r>
            <a:r>
              <a:rPr lang="ru-RU" dirty="0" err="1">
                <a:hlinkClick r:id="rId2" tooltip="Український авангард"/>
              </a:rPr>
              <a:t>український</a:t>
            </a:r>
            <a:r>
              <a:rPr lang="ru-RU" dirty="0">
                <a:hlinkClick r:id="rId2" tooltip="Український авангард"/>
              </a:rPr>
              <a:t> авангард</a:t>
            </a:r>
            <a:r>
              <a:rPr lang="ru-RU" dirty="0"/>
              <a:t> початку 20 </a:t>
            </a:r>
            <a:r>
              <a:rPr lang="ru-RU" dirty="0" err="1"/>
              <a:t>століття</a:t>
            </a:r>
            <a:r>
              <a:rPr lang="ru-RU" dirty="0"/>
              <a:t>, представлений </a:t>
            </a:r>
            <a:r>
              <a:rPr lang="ru-RU" dirty="0" err="1"/>
              <a:t>іменами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 </a:t>
            </a:r>
            <a:r>
              <a:rPr lang="ru-RU" dirty="0" err="1">
                <a:hlinkClick r:id="rId3" tooltip="Богомазов Олександр Костянтинович"/>
              </a:rPr>
              <a:t>Олександра</a:t>
            </a:r>
            <a:r>
              <a:rPr lang="ru-RU" dirty="0">
                <a:hlinkClick r:id="rId3" tooltip="Богомазов Олександр Костянтинович"/>
              </a:rPr>
              <a:t> </a:t>
            </a:r>
            <a:r>
              <a:rPr lang="ru-RU" dirty="0" err="1">
                <a:hlinkClick r:id="rId3" tooltip="Богомазов Олександр Костянтинович"/>
              </a:rPr>
              <a:t>Богомазова</a:t>
            </a:r>
            <a:r>
              <a:rPr lang="ru-RU" dirty="0"/>
              <a:t>, </a:t>
            </a:r>
            <a:r>
              <a:rPr lang="ru-RU" dirty="0" err="1">
                <a:hlinkClick r:id="rId4" tooltip="Бойчук Михайло Львович"/>
              </a:rPr>
              <a:t>Михайла</a:t>
            </a:r>
            <a:r>
              <a:rPr lang="ru-RU" dirty="0">
                <a:hlinkClick r:id="rId4" tooltip="Бойчук Михайло Львович"/>
              </a:rPr>
              <a:t> Бойчука</a:t>
            </a:r>
            <a:r>
              <a:rPr lang="ru-RU" dirty="0"/>
              <a:t>, </a:t>
            </a:r>
            <a:r>
              <a:rPr lang="ru-RU" dirty="0" err="1">
                <a:hlinkClick r:id="rId5" tooltip="Петрицький Анатолій Галактіонович"/>
              </a:rPr>
              <a:t>Анатолія</a:t>
            </a:r>
            <a:r>
              <a:rPr lang="ru-RU" dirty="0">
                <a:hlinkClick r:id="rId5" tooltip="Петрицький Анатолій Галактіонович"/>
              </a:rPr>
              <a:t> </a:t>
            </a:r>
            <a:r>
              <a:rPr lang="ru-RU" dirty="0" err="1">
                <a:hlinkClick r:id="rId5" tooltip="Петрицький Анатолій Галактіонович"/>
              </a:rPr>
              <a:t>Петрицького</a:t>
            </a:r>
            <a:r>
              <a:rPr lang="ru-RU" dirty="0"/>
              <a:t> та </a:t>
            </a:r>
            <a:r>
              <a:rPr lang="ru-RU" dirty="0" err="1"/>
              <a:t>ін</a:t>
            </a:r>
            <a:r>
              <a:rPr lang="ru-RU" dirty="0"/>
              <a:t>. </a:t>
            </a:r>
            <a:r>
              <a:rPr lang="ru-RU" dirty="0">
                <a:hlinkClick r:id="rId4" tooltip="Бойчук Михайло Львович"/>
              </a:rPr>
              <a:t>Михайло Бойчук</a:t>
            </a:r>
            <a:r>
              <a:rPr lang="ru-RU" dirty="0"/>
              <a:t> </a:t>
            </a:r>
            <a:r>
              <a:rPr lang="ru-RU" dirty="0" err="1"/>
              <a:t>започаткував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монументального </a:t>
            </a:r>
            <a:r>
              <a:rPr lang="ru-RU" dirty="0" err="1"/>
              <a:t>мистецтва</a:t>
            </a:r>
            <a:r>
              <a:rPr lang="ru-RU" dirty="0"/>
              <a:t> 20 </a:t>
            </a:r>
            <a:r>
              <a:rPr lang="ru-RU" dirty="0" err="1"/>
              <a:t>століття</a:t>
            </a:r>
            <a:r>
              <a:rPr lang="ru-RU" dirty="0"/>
              <a:t> — </a:t>
            </a:r>
            <a:r>
              <a:rPr lang="ru-RU" dirty="0" err="1">
                <a:hlinkClick r:id="rId6" tooltip="Неовізантизм"/>
              </a:rPr>
              <a:t>неовізантизм</a:t>
            </a:r>
            <a:r>
              <a:rPr lang="ru-RU" dirty="0"/>
              <a:t>, </a:t>
            </a:r>
            <a:r>
              <a:rPr lang="ru-RU" dirty="0" err="1"/>
              <a:t>поклавши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основу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давньоруського</a:t>
            </a:r>
            <a:r>
              <a:rPr lang="ru-RU" dirty="0"/>
              <a:t> </a:t>
            </a:r>
            <a:r>
              <a:rPr lang="ru-RU" dirty="0" err="1">
                <a:hlinkClick r:id="rId7" tooltip="Іконопис"/>
              </a:rPr>
              <a:t>іконопису</a:t>
            </a:r>
            <a:r>
              <a:rPr lang="ru-RU" dirty="0"/>
              <a:t> з </a:t>
            </a:r>
            <a:r>
              <a:rPr lang="ru-RU" dirty="0" err="1"/>
              <a:t>конструктивними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upload.wikimedia.org/wikipedia/uk/archive/1/14/20130125183231!Photo-boychuk-mykhaylo-lvovy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80928"/>
            <a:ext cx="2306381" cy="33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241633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03939"/>
            <a:ext cx="2736304" cy="27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0009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105</Words>
  <Application>Microsoft Office PowerPoint</Application>
  <PresentationFormat>Екран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Повітряний потік</vt:lpstr>
      <vt:lpstr>Живописні шедеври України XXст.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Живописні шедеври України XXст.</dc:title>
  <dc:creator>Sara Yasmeen (Wipro Technologies)</dc:creator>
  <cp:lastModifiedBy>Я</cp:lastModifiedBy>
  <cp:revision>10</cp:revision>
  <dcterms:created xsi:type="dcterms:W3CDTF">2010-02-23T11:30:32Z</dcterms:created>
  <dcterms:modified xsi:type="dcterms:W3CDTF">2014-05-26T16:49:23Z</dcterms:modified>
</cp:coreProperties>
</file>