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CE8F9"/>
    <a:srgbClr val="F9D3F4"/>
    <a:srgbClr val="80ABE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68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25F10-5934-4ABB-92D1-041D24A749CB}" type="datetimeFigureOut">
              <a:rPr lang="ru-RU" smtClean="0"/>
              <a:t>28.04.2013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CEFE5-9205-4912-87AD-41CB663A98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32436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25F10-5934-4ABB-92D1-041D24A749CB}" type="datetimeFigureOut">
              <a:rPr lang="ru-RU" smtClean="0"/>
              <a:t>28.04.2013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CEFE5-9205-4912-87AD-41CB663A98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89865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25F10-5934-4ABB-92D1-041D24A749CB}" type="datetimeFigureOut">
              <a:rPr lang="ru-RU" smtClean="0"/>
              <a:t>28.04.2013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CEFE5-9205-4912-87AD-41CB663A98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30448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25F10-5934-4ABB-92D1-041D24A749CB}" type="datetimeFigureOut">
              <a:rPr lang="ru-RU" smtClean="0"/>
              <a:t>28.04.2013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CEFE5-9205-4912-87AD-41CB663A98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11761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25F10-5934-4ABB-92D1-041D24A749CB}" type="datetimeFigureOut">
              <a:rPr lang="ru-RU" smtClean="0"/>
              <a:t>28.04.2013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CEFE5-9205-4912-87AD-41CB663A98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69539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25F10-5934-4ABB-92D1-041D24A749CB}" type="datetimeFigureOut">
              <a:rPr lang="ru-RU" smtClean="0"/>
              <a:t>28.04.2013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CEFE5-9205-4912-87AD-41CB663A98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39927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25F10-5934-4ABB-92D1-041D24A749CB}" type="datetimeFigureOut">
              <a:rPr lang="ru-RU" smtClean="0"/>
              <a:t>28.04.2013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CEFE5-9205-4912-87AD-41CB663A98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11426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25F10-5934-4ABB-92D1-041D24A749CB}" type="datetimeFigureOut">
              <a:rPr lang="ru-RU" smtClean="0"/>
              <a:t>28.04.2013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CEFE5-9205-4912-87AD-41CB663A98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82955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25F10-5934-4ABB-92D1-041D24A749CB}" type="datetimeFigureOut">
              <a:rPr lang="ru-RU" smtClean="0"/>
              <a:t>28.04.2013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CEFE5-9205-4912-87AD-41CB663A98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45032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25F10-5934-4ABB-92D1-041D24A749CB}" type="datetimeFigureOut">
              <a:rPr lang="ru-RU" smtClean="0"/>
              <a:t>28.04.2013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CEFE5-9205-4912-87AD-41CB663A98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41924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25F10-5934-4ABB-92D1-041D24A749CB}" type="datetimeFigureOut">
              <a:rPr lang="ru-RU" smtClean="0"/>
              <a:t>28.04.2013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CEFE5-9205-4912-87AD-41CB663A98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87312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425F10-5934-4ABB-92D1-041D24A749CB}" type="datetimeFigureOut">
              <a:rPr lang="ru-RU" smtClean="0"/>
              <a:t>28.04.2013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8CEFE5-9205-4912-87AD-41CB663A98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10175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24000">
              <a:schemeClr val="tx2">
                <a:lumMod val="60000"/>
                <a:lumOff val="4000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Documents and Settings\UserXP\Рабочий стол\highres_00000402286522.jpg.1000x297x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8684" y="692696"/>
            <a:ext cx="9222684" cy="5373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251520" y="1700808"/>
            <a:ext cx="8136904" cy="255454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isometricOffAxis1Right"/>
              <a:lightRig rig="threePt" dir="t"/>
            </a:scene3d>
          </a:bodyPr>
          <a:lstStyle/>
          <a:p>
            <a:pPr algn="ctr"/>
            <a:r>
              <a:rPr lang="en-US" sz="80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Natalia </a:t>
            </a:r>
            <a:r>
              <a:rPr lang="en-US" sz="8000" b="1" cap="none" spc="0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Goncharova</a:t>
            </a:r>
            <a:r>
              <a:rPr lang="en-US" sz="80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endParaRPr lang="ru-RU" sz="80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glow rad="139700">
                  <a:schemeClr val="accent5">
                    <a:satMod val="175000"/>
                    <a:alpha val="40000"/>
                  </a:schemeClr>
                </a:glow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78686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Documents and Settings\UserXP\Рабочий стол\32795912_93695_1280_102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6392" y="0"/>
            <a:ext cx="9170392" cy="73363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Объект 6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476672"/>
            <a:ext cx="3939931" cy="585311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Текст 5"/>
          <p:cNvSpPr>
            <a:spLocks noGrp="1"/>
          </p:cNvSpPr>
          <p:nvPr>
            <p:ph type="body" sz="half" idx="2"/>
          </p:nvPr>
        </p:nvSpPr>
        <p:spPr>
          <a:xfrm>
            <a:off x="5436096" y="980728"/>
            <a:ext cx="3008313" cy="4691063"/>
          </a:xfrm>
        </p:spPr>
        <p:txBody>
          <a:bodyPr>
            <a:noAutofit/>
          </a:bodyPr>
          <a:lstStyle/>
          <a:p>
            <a:r>
              <a:rPr lang="en-US" sz="3600" dirty="0" smtClean="0">
                <a:latin typeface="Coronet" pitchFamily="66" charset="0"/>
              </a:rPr>
              <a:t>Natalia </a:t>
            </a:r>
            <a:r>
              <a:rPr lang="en-US" sz="3600" dirty="0" err="1" smtClean="0">
                <a:latin typeface="Coronet" pitchFamily="66" charset="0"/>
              </a:rPr>
              <a:t>Goncharova</a:t>
            </a:r>
            <a:r>
              <a:rPr lang="en-US" sz="3600" dirty="0" smtClean="0">
                <a:latin typeface="Coronet" pitchFamily="66" charset="0"/>
              </a:rPr>
              <a:t> - Ukrainian and Russian volleyball player, a striker, a player of team Russia, world champion in 2010. Honored Master of Sports of Russia.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768994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7" name="Picture 5" descr="C:\Documents and Settings\UserXP\Рабочий стол\0f186f9facbb5116abad7bd57d196310_large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2536" y="0"/>
            <a:ext cx="9839061" cy="7927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95536" y="188640"/>
            <a:ext cx="8147248" cy="1152128"/>
          </a:xfrm>
        </p:spPr>
        <p:txBody>
          <a:bodyPr>
            <a:normAutofit/>
          </a:bodyPr>
          <a:lstStyle/>
          <a:p>
            <a:pPr algn="ctr"/>
            <a:r>
              <a:rPr lang="en-US" sz="20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Natalia </a:t>
            </a:r>
            <a:r>
              <a:rPr lang="en-US" sz="2000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Goncharova</a:t>
            </a:r>
            <a:r>
              <a:rPr lang="en-US" sz="20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was born in the city </a:t>
            </a:r>
            <a:r>
              <a:rPr lang="en-US" sz="2000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Skole</a:t>
            </a:r>
            <a:r>
              <a:rPr lang="ru-RU" sz="20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 </a:t>
            </a:r>
            <a:r>
              <a:rPr lang="en-US" sz="2000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Lviv</a:t>
            </a:r>
            <a:r>
              <a:rPr lang="en-US" sz="20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region. Volleyball began to engage in </a:t>
            </a:r>
            <a:r>
              <a:rPr lang="en-US" sz="2000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Ivano-Frankivsk</a:t>
            </a:r>
            <a:r>
              <a:rPr lang="en-US" sz="20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where she moved with her family. First coach - Peter </a:t>
            </a:r>
            <a:r>
              <a:rPr lang="en-US" sz="2000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Pogrebennik</a:t>
            </a:r>
            <a:r>
              <a:rPr lang="ru-RU" sz="20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ru-RU" sz="200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074" name="Picture 2" descr="C:\Documents and Settings\UserXP\Рабочий стол\Natalja_Goncarova_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340768"/>
            <a:ext cx="3226927" cy="5187702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Documents and Settings\UserXP\Рабочий стол\DETAIL_PICTURE_643813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1624484"/>
            <a:ext cx="4343400" cy="465455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98684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2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42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2000">
              <a:srgbClr val="FCE8F9"/>
            </a:gs>
            <a:gs pos="26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idx="1"/>
          </p:nvPr>
        </p:nvSpPr>
        <p:spPr>
          <a:xfrm>
            <a:off x="395536" y="188641"/>
            <a:ext cx="8229600" cy="273630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mid-2010 was approved by the change of Natalia </a:t>
            </a:r>
            <a:r>
              <a:rPr lang="en-US" sz="2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Goncharova's</a:t>
            </a:r>
            <a:r>
              <a:rPr lang="en-US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volleyball citizenship from Ukrainian to Russian. After that, head coach of Russia Vladimir </a:t>
            </a:r>
            <a:r>
              <a:rPr lang="en-US" sz="2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Kuzyutkin</a:t>
            </a:r>
            <a:r>
              <a:rPr lang="en-US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included Natalia member of the Russian national team.</a:t>
            </a:r>
            <a:endParaRPr lang="ru-RU" sz="28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098" name="Picture 2" descr="C:\Documents and Settings\UserXP\Рабочий стол\38de2357a7a5b2faf83291e448fcf19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712" y="3033873"/>
            <a:ext cx="4083439" cy="3068960"/>
          </a:xfrm>
          <a:prstGeom prst="rect">
            <a:avLst/>
          </a:prstGeom>
          <a:ln w="12700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C:\Documents and Settings\UserXP\Рабочий стол\610x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6994" y="3054585"/>
            <a:ext cx="4227371" cy="3076972"/>
          </a:xfrm>
          <a:prstGeom prst="rect">
            <a:avLst/>
          </a:prstGeom>
          <a:ln w="12700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37219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5" name="Picture 5" descr="C:\Documents and Settings\UserXP\Рабочий стол\2636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076"/>
            <a:ext cx="9396536" cy="71989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62693" y="5157192"/>
            <a:ext cx="8229600" cy="1143000"/>
          </a:xfrm>
        </p:spPr>
        <p:txBody>
          <a:bodyPr>
            <a:noAutofit/>
          </a:bodyPr>
          <a:lstStyle/>
          <a:p>
            <a:r>
              <a:rPr lang="en-US" sz="2400" i="1" dirty="0" smtClean="0">
                <a:solidFill>
                  <a:schemeClr val="bg1"/>
                </a:solidFill>
              </a:rPr>
              <a:t>In July 2010, Natalia </a:t>
            </a:r>
            <a:r>
              <a:rPr lang="en-US" sz="2400" i="1" dirty="0" err="1" smtClean="0">
                <a:solidFill>
                  <a:schemeClr val="bg1"/>
                </a:solidFill>
              </a:rPr>
              <a:t>Goncharova</a:t>
            </a:r>
            <a:r>
              <a:rPr lang="en-US" sz="2400" i="1" dirty="0" smtClean="0">
                <a:solidFill>
                  <a:schemeClr val="bg1"/>
                </a:solidFill>
              </a:rPr>
              <a:t>, the national team won the Cup of Russia Boris Yeltsin, and in September - the silver medalist of European qualification Grand Prix 2011.</a:t>
            </a:r>
            <a:endParaRPr lang="ru-RU" sz="2400" i="1" dirty="0">
              <a:solidFill>
                <a:schemeClr val="bg1"/>
              </a:solidFill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188640"/>
            <a:ext cx="3300935" cy="452596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124" name="Picture 4" descr="C:\Documents and Settings\UserXP\Рабочий стол\goncharova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68017" y="620688"/>
            <a:ext cx="3324647" cy="340776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30286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8" name="Picture 4" descr="C:\Documents and Settings\UserXP\Рабочий стол\50127703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72616" y="0"/>
            <a:ext cx="1048491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88641"/>
            <a:ext cx="3833399" cy="6301334"/>
          </a:xfrm>
        </p:spPr>
      </p:pic>
      <p:pic>
        <p:nvPicPr>
          <p:cNvPr id="6147" name="Picture 3" descr="C:\Documents and Settings\UserXP\Рабочий стол\1300870487_z_18429bec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1999" y="188640"/>
            <a:ext cx="4200889" cy="63013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48175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131</Words>
  <Application>Microsoft Office PowerPoint</Application>
  <PresentationFormat>Экран (4:3)</PresentationFormat>
  <Paragraphs>5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In July 2010, Natalia Goncharova, the national team won the Cup of Russia Boris Yeltsin, and in September - the silver medalist of European qualification Grand Prix 2011.</vt:lpstr>
      <vt:lpstr>Презентация PowerPoint</vt:lpstr>
    </vt:vector>
  </TitlesOfParts>
  <Company>OFFICE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FoM</dc:creator>
  <cp:lastModifiedBy>FoM</cp:lastModifiedBy>
  <cp:revision>5</cp:revision>
  <dcterms:created xsi:type="dcterms:W3CDTF">2013-04-28T13:21:54Z</dcterms:created>
  <dcterms:modified xsi:type="dcterms:W3CDTF">2013-04-28T14:27:36Z</dcterms:modified>
</cp:coreProperties>
</file>