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CA6"/>
    <a:srgbClr val="015BBB"/>
    <a:srgbClr val="0108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1%80%D0%B5%D0%B7%D0%B8%D0%B4%D0%B5%D0%BD%D1%82_%D0%A3%D0%BA%D1%80%D0%B0%D1%97%D0%BD%D0%B8" TargetMode="External"/><Relationship Id="rId13" Type="http://schemas.openxmlformats.org/officeDocument/2006/relationships/hyperlink" Target="http://uk.wikipedia.org/wiki/%D0%9D%D0%B0%D1%80%D0%BE%D0%B4%D0%BD%D0%B8%D0%B9_%D0%B4%D0%B5%D0%BF%D1%83%D1%82%D0%B0%D1%82_%D0%A3%D0%BA%D1%80%D0%B0%D1%97%D0%BD%D0%B8" TargetMode="External"/><Relationship Id="rId3" Type="http://schemas.openxmlformats.org/officeDocument/2006/relationships/hyperlink" Target="http://uk.wikipedia.org/wiki/10_%D1%81%D1%96%D1%87%D0%BD%D1%8F" TargetMode="External"/><Relationship Id="rId7" Type="http://schemas.openxmlformats.org/officeDocument/2006/relationships/hyperlink" Target="http://uk.wikipedia.org/wiki/%D0%A0%D1%96%D0%B2%D0%BD%D0%B5%D0%BD%D1%81%D1%8C%D0%BA%D0%B0_%D0%BE%D0%B1%D0%BB%D0%B0%D1%81%D1%82%D1%8C" TargetMode="External"/><Relationship Id="rId12" Type="http://schemas.openxmlformats.org/officeDocument/2006/relationships/hyperlink" Target="http://uk.wikipedia.org/wiki/1990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://uk.wikipedia.org/wiki/200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k.wikipedia.org/wiki/%D0%A0%D1%96%D0%B2%D0%BD%D0%B5%D0%BD%D1%81%D1%8C%D0%BA%D0%B8%D0%B9_%D1%80%D0%B0%D0%B9%D0%BE%D0%BD" TargetMode="External"/><Relationship Id="rId11" Type="http://schemas.openxmlformats.org/officeDocument/2006/relationships/hyperlink" Target="http://uk.wikipedia.org/wiki/%D0%92%D0%B5%D1%80%D1%85%D0%BE%D0%B2%D0%BD%D0%B0_%D0%A0%D0%B0%D0%B4%D0%B0" TargetMode="External"/><Relationship Id="rId5" Type="http://schemas.openxmlformats.org/officeDocument/2006/relationships/hyperlink" Target="http://uk.wikipedia.org/wiki/%D0%92%D0%B5%D0%BB%D0%B8%D0%BA%D0%B8%D0%B9_%D0%96%D0%B8%D1%82%D0%B8%D0%BD" TargetMode="External"/><Relationship Id="rId15" Type="http://schemas.openxmlformats.org/officeDocument/2006/relationships/hyperlink" Target="http://uk.wikipedia.org/wiki/%D0%93%D0%B5%D1%80%D0%BE%D0%B9_%D0%A3%D0%BA%D1%80%D0%B0%D1%97%D0%BD%D0%B8" TargetMode="External"/><Relationship Id="rId10" Type="http://schemas.openxmlformats.org/officeDocument/2006/relationships/hyperlink" Target="http://uk.wikipedia.org/wiki/1994" TargetMode="External"/><Relationship Id="rId4" Type="http://schemas.openxmlformats.org/officeDocument/2006/relationships/hyperlink" Target="http://uk.wikipedia.org/wiki/1934" TargetMode="External"/><Relationship Id="rId9" Type="http://schemas.openxmlformats.org/officeDocument/2006/relationships/hyperlink" Target="http://uk.wikipedia.org/wiki/1991" TargetMode="External"/><Relationship Id="rId14" Type="http://schemas.openxmlformats.org/officeDocument/2006/relationships/hyperlink" Target="http://uk.wikipedia.org/wiki/2006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3%D0%BA%D1%80%D0%B0%D1%97%D0%BD%D0%B0" TargetMode="External"/><Relationship Id="rId3" Type="http://schemas.openxmlformats.org/officeDocument/2006/relationships/hyperlink" Target="http://uk.wikipedia.org/wiki/1934" TargetMode="External"/><Relationship Id="rId7" Type="http://schemas.openxmlformats.org/officeDocument/2006/relationships/hyperlink" Target="http://uk.wikipedia.org/wiki/%D0%A0%D1%96%D0%B2%D0%BD%D0%B5%D0%BD%D1%81%D1%8C%D0%BA%D0%B0_%D0%BE%D0%B1%D0%BB%D0%B0%D1%81%D1%82%D1%8C" TargetMode="External"/><Relationship Id="rId2" Type="http://schemas.openxmlformats.org/officeDocument/2006/relationships/hyperlink" Target="http://uk.wikipedia.org/wiki/10_%D1%81%D1%96%D1%87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4%D1%80%D1%83%D0%B3%D0%B0_%D0%A0%D1%96%D1%87_%D0%9F%D0%BE%D1%81%D0%BF%D0%BE%D0%BB%D0%B8%D1%82%D0%B0" TargetMode="External"/><Relationship Id="rId5" Type="http://schemas.openxmlformats.org/officeDocument/2006/relationships/hyperlink" Target="http://uk.wikipedia.org/wiki/%D0%92%D0%BE%D0%BB%D0%B8%D0%BD%D1%81%D1%8C%D0%BA%D0%B5_%D0%B2%D0%BE%D1%94%D0%B2%D0%BE%D0%B4%D1%81%D1%82%D0%B2%D0%BE_(%D0%86%D0%86_%D0%A0%D1%96%D1%87_%D0%9F%D0%BE%D1%81%D0%BF%D0%BE%D0%BB%D0%B8%D1%82%D0%B0)" TargetMode="External"/><Relationship Id="rId10" Type="http://schemas.openxmlformats.org/officeDocument/2006/relationships/hyperlink" Target="http://uk.wikipedia.org/wiki/%D0%9A%D0%B0%D0%BD%D0%B4%D0%B8%D0%B4%D0%B0%D1%82" TargetMode="External"/><Relationship Id="rId4" Type="http://schemas.openxmlformats.org/officeDocument/2006/relationships/hyperlink" Target="http://uk.wikipedia.org/wiki/%D0%92%D0%B5%D0%BB%D0%B8%D0%BA%D0%B8%D0%B9_%D0%96%D0%B8%D1%82%D0%B8%D0%BD" TargetMode="External"/><Relationship Id="rId9" Type="http://schemas.openxmlformats.org/officeDocument/2006/relationships/hyperlink" Target="http://uk.wikipedia.org/wiki/%D0%94%D1%80%D1%83%D0%B3%D0%B0_%D0%A1%D0%B2%D1%96%D1%82%D0%BE%D0%B2%D0%B0_%D0%B2%D1%96%D0%B9%D0%BD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1%D0%BF%D1%96%D1%80%D0%B0%D0%BD%D1%82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uk.wikipedia.org/w/index.php?title=%D0%A7%D0%B5%D1%80%D0%BD%D1%96%D0%B2%D0%B5%D1%86%D1%8C%D0%BA%D0%B8%D0%B9_%D1%84%D1%96%D0%BD%D0%B0%D0%BD%D1%81%D0%BE%D0%B2%D0%B8%D0%B9_%D1%82%D0%B5%D1%85%D0%BD%D1%96%D0%BA%D1%83%D0%BC&amp;action=edit&amp;redlink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9D%D0%B0%D1%80%D0%BE%D0%B4%D0%BD%D0%B8%D0%B9_%D1%80%D1%83%D1%85_%D0%A3%D0%BA%D1%80%D0%B0%D1%97%D0%BD%D0%B8" TargetMode="External"/><Relationship Id="rId5" Type="http://schemas.openxmlformats.org/officeDocument/2006/relationships/hyperlink" Target="http://uk.wikipedia.org/wiki/%D0%9F%D0%BE%D0%BB%D1%96%D1%82%D0%B1%D1%8E%D1%80%D0%BE_%D0%A6%D0%9A_%D0%9A%D0%9F%D0%A3" TargetMode="External"/><Relationship Id="rId4" Type="http://schemas.openxmlformats.org/officeDocument/2006/relationships/hyperlink" Target="http://uk.wikipedia.org/wiki/%D0%90%D0%BA%D0%B0%D0%B4%D0%B5%D0%BC%D1%96%D1%8F_%D1%81%D1%83%D1%81%D0%BF%D1%96%D0%BB%D1%8C%D0%BD%D0%B8%D1%85_%D0%BD%D0%B0%D1%83%D0%BA_%D0%BF%D1%80%D0%B8_%D0%A6%D0%9A_%D0%9A%D0%9F%D0%A0%D0%A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A%D0%B0%D1%87%D0%B5%D0%BD%D0%BA%D0%BE_%D0%9E%D0%BB%D0%B5%D0%BA%D1%81%D0%B0%D0%BD%D0%B4%D1%80_%D0%9C%D0%B8%D0%BA%D0%BE%D0%BB%D0%B0%D0%B9%D0%BE%D0%B2%D0%B8%D1%87_(%D0%BF%D0%BE%D0%BB%D1%96%D1%82%D0%B8%D0%BA)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uk.wikipedia.org/wiki/%D0%92%D0%B8%D0%B1%D0%BE%D1%80%D0%B8_%D0%9F%D1%80%D0%B5%D0%B7%D0%B8%D0%B4%D0%B5%D0%BD%D1%82%D0%B0_%D0%A3%D0%BA%D1%80%D0%B0%D1%97%D0%BD%D0%B8_199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A7%D0%B5%D1%80%D0%BA%D0%B0%D1%81%D1%8C%D0%BA%D0%B0_%D0%BE%D0%B1%D0%BB%D0%B0%D1%81%D1%82%D1%8C" TargetMode="External"/><Relationship Id="rId5" Type="http://schemas.openxmlformats.org/officeDocument/2006/relationships/hyperlink" Target="http://uk.wikipedia.org/wiki/%D0%84%D1%80%D0%BA%D0%B8_(%D1%81%D0%BC%D1%82)" TargetMode="External"/><Relationship Id="rId4" Type="http://schemas.openxmlformats.org/officeDocument/2006/relationships/hyperlink" Target="http://uk.wikipedia.org/wiki/%D0%A7%D0%BE%D1%80%D0%BD%D0%BE%D0%B2%D1%96%D0%BB_%D0%92'%D1%8F%D1%87%D0%B5%D1%81%D0%BB%D0%B0%D0%B2_%D0%9C%D0%B0%D0%BA%D1%81%D0%B8%D0%BC%D0%BE%D0%B2%D0%B8%D1%8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0%B8%D1%81%D1%82%D0%BE%D0%BF%D0%B0%D0%B4" TargetMode="External"/><Relationship Id="rId3" Type="http://schemas.openxmlformats.org/officeDocument/2006/relationships/hyperlink" Target="http://uk.wikipedia.org/wiki/%D0%92%D0%B8%D0%B1%D0%BE%D1%80%D0%B8_%D0%9F%D1%80%D0%B5%D0%B7%D0%B8%D0%B4%D0%B5%D0%BD%D1%82%D0%B0_%D0%A3%D0%BA%D1%80%D0%B0%D1%97%D0%BD%D0%B8_1994" TargetMode="External"/><Relationship Id="rId7" Type="http://schemas.openxmlformats.org/officeDocument/2006/relationships/hyperlink" Target="http://uk.wikipedia.org/wiki/%D0%9E%D0%BF%D0%BE%D0%B7%D0%B8%D1%86%D1%96%D0%B9%D0%BD%D0%B8%D0%B9_%D0%B1%D0%BB%D0%BE%D0%BA_%C2%AB%D0%9D%D0%B5_%D1%82%D0%B0%D0%BA!%C2%BB" TargetMode="External"/><Relationship Id="rId12" Type="http://schemas.openxmlformats.org/officeDocument/2006/relationships/image" Target="../media/image6.jpeg"/><Relationship Id="rId2" Type="http://schemas.openxmlformats.org/officeDocument/2006/relationships/hyperlink" Target="http://uk.wikipedia.org/wiki/%D0%9F%D1%80%D0%B5%D0%B7%D0%B8%D0%B4%D0%B5%D0%BD%D1%82_%D0%A3%D0%BA%D1%80%D0%B0%D1%97%D0%BD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2%D0%B5%D1%80%D1%85%D0%BE%D0%B2%D0%BD%D0%B0_%D0%A0%D0%B0%D0%B4%D0%B0_%D0%A3%D0%BA%D1%80%D0%B0%D1%97%D0%BD%D0%B8" TargetMode="External"/><Relationship Id="rId11" Type="http://schemas.openxmlformats.org/officeDocument/2006/relationships/hyperlink" Target="http://uk.wikipedia.org/wiki/%D0%9F%D0%BE%D0%BC%D0%B0%D1%80%D0%B0%D0%BD%D1%87%D0%B5%D0%B2%D0%B0_%D1%80%D0%B5%D0%B2%D0%BE%D0%BB%D1%8E%D1%86%D1%96%D1%8F" TargetMode="External"/><Relationship Id="rId5" Type="http://schemas.openxmlformats.org/officeDocument/2006/relationships/hyperlink" Target="http://uk.wikipedia.org/wiki/%D0%A1%D0%BE%D1%86%D1%96%D0%B0%D0%BB-%D0%B4%D0%B5%D0%BC%D0%BE%D0%BA%D1%80%D0%B0%D1%82%D0%B8%D1%87%D0%BD%D0%B0_%D0%BF%D0%B0%D1%80%D1%82%D1%96%D1%8F_%D0%A3%D0%BA%D1%80%D0%B0%D1%97%D0%BD%D0%B8_(%D0%BE%D0%B1'%D1%94%D0%B4%D0%BD%D0%B0%D0%BD%D0%B0)" TargetMode="External"/><Relationship Id="rId10" Type="http://schemas.openxmlformats.org/officeDocument/2006/relationships/hyperlink" Target="http://uk.wikipedia.org/wiki/%D0%9D%D0%B0%D1%86%D1%96%D0%BE%D0%BD%D0%B0%D0%BB%D1%8C%D0%BD%D0%B8%D0%B9_%D1%83%D0%BD%D1%96%D0%B2%D0%B5%D1%80%D1%81%D0%B8%D1%82%D0%B5%D1%82_%C2%AB%D0%9A%D0%B8%D1%94%D0%B2%D0%BE-%D0%9C%D0%BE%D0%B3%D0%B8%D0%BB%D1%8F%D0%BD%D1%81%D1%8C%D0%BA%D0%B0_%D0%B0%D0%BA%D0%B0%D0%B4%D0%B5%D0%BC%D1%96%D1%8F%C2%BB" TargetMode="External"/><Relationship Id="rId4" Type="http://schemas.openxmlformats.org/officeDocument/2006/relationships/hyperlink" Target="http://uk.wikipedia.org/wiki/%D0%9B%D0%B5%D0%BE%D0%BD%D1%96%D0%B4_%D0%9A%D1%83%D1%87%D0%BC%D0%B0" TargetMode="External"/><Relationship Id="rId9" Type="http://schemas.openxmlformats.org/officeDocument/2006/relationships/hyperlink" Target="http://uk.wikipedia.org/wiki/200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2009" TargetMode="External"/><Relationship Id="rId3" Type="http://schemas.openxmlformats.org/officeDocument/2006/relationships/hyperlink" Target="http://uk.wikipedia.org/wiki/%D0%9A%D1%80%D0%B0%D0%B2%D1%87%D1%83%D1%87%D0%BA%D0%B0" TargetMode="External"/><Relationship Id="rId7" Type="http://schemas.openxmlformats.org/officeDocument/2006/relationships/hyperlink" Target="http://uk.wikipedia.org/wiki/25_%D0%BB%D1%8E%D1%82%D0%BE%D0%B3%D0%B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3%D0%BA%D1%80%D0%B0%D1%97%D0%BD%D1%81%D1%8C%D0%BA%D0%B5_%D0%BD%D0%B0%D1%80%D0%BE%D0%B4%D0%BD%D0%B5_%D0%BF%D0%BE%D1%81%D0%BE%D0%BB%D1%8C%D1%81%D1%82%D0%B2%D0%BE" TargetMode="External"/><Relationship Id="rId5" Type="http://schemas.openxmlformats.org/officeDocument/2006/relationships/hyperlink" Target="http://uk.wikipedia.org/wiki/%D0%9A%D1%80%D0%B0%D0%B2%D1%87%D1%83%D0%BA_%D0%9B%D0%B5%D0%BE%D0%BD%D1%96%D0%B4_%D0%9C%D0%B0%D0%BA%D0%B0%D1%80%D0%BE%D0%B2%D0%B8%D1%87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uk.wikipedia.org/wiki/%D0%A0%D1%96%D0%B2%D0%BD%D0%B5%D0%BD%D1%81%D1%8C%D0%BA%D0%B5_%D0%B7%D0%B5%D0%BC%D0%BB%D1%8F%D1%86%D1%82%D0%B2%D0%BE" TargetMode="External"/><Relationship Id="rId9" Type="http://schemas.openxmlformats.org/officeDocument/2006/relationships/hyperlink" Target="http://uk.wikipedia.org/wiki/%D0%AE%D1%89%D0%B5%D0%BD%D0%BA%D0%BE_%D0%92%D1%96%D0%BA%D1%82%D0%BE%D1%80_%D0%90%D0%BD%D0%B4%D1%80%D1%96%D0%B9%D0%BE%D0%B2%D0%B8%D1%87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2014" TargetMode="External"/><Relationship Id="rId13" Type="http://schemas.openxmlformats.org/officeDocument/2006/relationships/hyperlink" Target="http://uk.wikipedia.org/wiki/1996" TargetMode="External"/><Relationship Id="rId3" Type="http://schemas.openxmlformats.org/officeDocument/2006/relationships/hyperlink" Target="http://uk.wikipedia.org/wiki/%D0%9E%D1%80%D0%B4%D0%B5%D0%BD_%D0%94%D0%B5%D1%80%D0%B6%D0%B0%D0%B2%D0%B8" TargetMode="External"/><Relationship Id="rId7" Type="http://schemas.openxmlformats.org/officeDocument/2006/relationships/hyperlink" Target="http://uk.wikipedia.org/wiki/10_%D1%81%D1%96%D1%87%D0%BD%D1%8F" TargetMode="External"/><Relationship Id="rId12" Type="http://schemas.openxmlformats.org/officeDocument/2006/relationships/hyperlink" Target="http://uk.wikipedia.org/wiki/1999" TargetMode="External"/><Relationship Id="rId17" Type="http://schemas.openxmlformats.org/officeDocument/2006/relationships/hyperlink" Target="http://uk.wikipedia.org/wiki/%D0%9C%D0%B5%D0%B4%D0%B0%D0%BB%D1%8C_%C2%AB%D0%9D%D0%B0_%D1%81%D0%BB%D0%B0%D0%B2%D1%83_%D0%A7%D0%B5%D1%80%D0%BD%D1%96%D0%B2%D1%86%D1%96%D0%B2%C2%BB" TargetMode="External"/><Relationship Id="rId2" Type="http://schemas.openxmlformats.org/officeDocument/2006/relationships/hyperlink" Target="http://uk.wikipedia.org/wiki/%D0%93%D0%B5%D1%80%D0%BE%D0%B9_%D0%A3%D0%BA%D1%80%D0%B0%D1%97%D0%BD%D0%B8" TargetMode="External"/><Relationship Id="rId16" Type="http://schemas.openxmlformats.org/officeDocument/2006/relationships/hyperlink" Target="http://uk.wikipedia.org/wiki/%D0%A1%D0%A0%D0%A1%D0%A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E%D1%80%D0%B4%D0%B5%D0%BD_%D0%A1%D0%B2%D0%BE%D0%B1%D0%BE%D0%B4%D0%B8" TargetMode="External"/><Relationship Id="rId11" Type="http://schemas.openxmlformats.org/officeDocument/2006/relationships/hyperlink" Target="http://uk.wikipedia.org/wiki/2004" TargetMode="External"/><Relationship Id="rId5" Type="http://schemas.openxmlformats.org/officeDocument/2006/relationships/hyperlink" Target="http://uk.wikipedia.org/wiki/2001" TargetMode="External"/><Relationship Id="rId15" Type="http://schemas.openxmlformats.org/officeDocument/2006/relationships/hyperlink" Target="http://uk.wikipedia.org/wiki/%D0%9E%D1%80%D0%B4%D0%B5%D0%BD_%D0%A2%D1%80%D1%83%D0%B4%D0%BE%D0%B2%D0%BE%D0%B3%D0%BE_%D0%A7%D0%B5%D1%80%D0%B2%D0%BE%D0%BD%D0%BE%D0%B3%D0%BE_%D0%9F%D1%80%D0%B0%D0%BF%D0%BE%D1%80%D0%B0" TargetMode="External"/><Relationship Id="rId10" Type="http://schemas.openxmlformats.org/officeDocument/2006/relationships/hyperlink" Target="http://uk.wikipedia.org/wiki/2007" TargetMode="External"/><Relationship Id="rId4" Type="http://schemas.openxmlformats.org/officeDocument/2006/relationships/hyperlink" Target="http://uk.wikipedia.org/wiki/21_%D1%81%D0%B5%D1%80%D0%BF%D0%BD%D1%8F" TargetMode="External"/><Relationship Id="rId9" Type="http://schemas.openxmlformats.org/officeDocument/2006/relationships/hyperlink" Target="http://uk.wikipedia.org/wiki/%D0%9E%D1%80%D0%B4%D0%B5%D0%BD_%D0%BA%D0%BD%D1%8F%D0%B7%D1%8F_%D0%AF%D1%80%D0%BE%D1%81%D0%BB%D0%B0%D0%B2%D0%B0_%D0%9C%D1%83%D0%B4%D1%80%D0%BE%D0%B3%D0%BE" TargetMode="External"/><Relationship Id="rId14" Type="http://schemas.openxmlformats.org/officeDocument/2006/relationships/hyperlink" Target="http://uk.wikipedia.org/wiki/%D0%9E%D1%80%D0%B4%D0%B5%D0%BD_%D0%96%D0%BE%D0%B2%D1%82%D0%BD%D0%B5%D0%B2%D0%BE%D1%97_%D0%A0%D0%B5%D0%B2%D0%BE%D0%BB%D1%8E%D1%86%D1%96%D1%9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0789" y="442509"/>
            <a:ext cx="6829216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Кравчук Леонід Макарович</a:t>
            </a:r>
            <a:endParaRPr lang="uk-UA" sz="4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5291" y="1997837"/>
            <a:ext cx="60742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/>
              <a:t>Леоні́д Мака́рович Кравчу́к</a:t>
            </a:r>
            <a:r>
              <a:rPr lang="vi-VN" sz="2400" dirty="0" smtClean="0"/>
              <a:t> (* </a:t>
            </a:r>
            <a:r>
              <a:rPr lang="vi-VN" sz="2400" dirty="0" smtClean="0">
                <a:hlinkClick r:id="rId3" tooltip="10 січня"/>
              </a:rPr>
              <a:t>10 січня</a:t>
            </a:r>
            <a:r>
              <a:rPr lang="vi-VN" sz="2400" dirty="0" smtClean="0"/>
              <a:t> </a:t>
            </a:r>
            <a:r>
              <a:rPr lang="vi-VN" sz="2400" dirty="0" smtClean="0">
                <a:hlinkClick r:id="rId4" tooltip="1934"/>
              </a:rPr>
              <a:t>1934</a:t>
            </a:r>
            <a:r>
              <a:rPr lang="vi-VN" sz="2400" dirty="0" smtClean="0"/>
              <a:t>, село </a:t>
            </a:r>
            <a:r>
              <a:rPr lang="vi-VN" sz="2400" dirty="0" smtClean="0">
                <a:hlinkClick r:id="rId5" tooltip="Великий Житин"/>
              </a:rPr>
              <a:t>Великий Житин</a:t>
            </a:r>
            <a:r>
              <a:rPr lang="vi-VN" sz="2400" dirty="0" smtClean="0"/>
              <a:t> </a:t>
            </a:r>
            <a:r>
              <a:rPr lang="vi-VN" sz="2400" dirty="0" smtClean="0">
                <a:hlinkClick r:id="rId6" tooltip="Рівненський район"/>
              </a:rPr>
              <a:t>Рівненського району</a:t>
            </a:r>
            <a:r>
              <a:rPr lang="vi-VN" sz="2400" dirty="0" smtClean="0"/>
              <a:t> </a:t>
            </a:r>
            <a:r>
              <a:rPr lang="vi-VN" sz="2400" dirty="0" smtClean="0">
                <a:hlinkClick r:id="rId7" tooltip="Рівненська область"/>
              </a:rPr>
              <a:t>Рівненської області</a:t>
            </a:r>
            <a:r>
              <a:rPr lang="vi-VN" sz="2400" dirty="0" smtClean="0"/>
              <a:t>) — перший </a:t>
            </a:r>
            <a:r>
              <a:rPr lang="vi-VN" sz="2400" dirty="0" smtClean="0">
                <a:hlinkClick r:id="rId8" tooltip="Президент України"/>
              </a:rPr>
              <a:t>Президент України</a:t>
            </a:r>
            <a:r>
              <a:rPr lang="vi-VN" sz="2400" dirty="0" smtClean="0"/>
              <a:t>. після здобуття нею незалежності у 1991 році (</a:t>
            </a:r>
            <a:r>
              <a:rPr lang="vi-VN" sz="2400" u="sng" dirty="0" smtClean="0">
                <a:hlinkClick r:id="rId9" tooltip="1991"/>
              </a:rPr>
              <a:t>1991</a:t>
            </a:r>
            <a:r>
              <a:rPr lang="vi-VN" sz="2400" dirty="0" smtClean="0"/>
              <a:t>–</a:t>
            </a:r>
            <a:r>
              <a:rPr lang="vi-VN" sz="2400" dirty="0" smtClean="0">
                <a:hlinkClick r:id="rId10" tooltip="1994"/>
              </a:rPr>
              <a:t>1994</a:t>
            </a:r>
            <a:r>
              <a:rPr lang="vi-VN" sz="2400" dirty="0" smtClean="0"/>
              <a:t>), Голова </a:t>
            </a:r>
            <a:r>
              <a:rPr lang="vi-VN" sz="2400" dirty="0" smtClean="0">
                <a:hlinkClick r:id="rId11" tooltip="Верховна Рада"/>
              </a:rPr>
              <a:t>Верховної Ради України</a:t>
            </a:r>
            <a:r>
              <a:rPr lang="vi-VN" sz="2400" dirty="0" smtClean="0"/>
              <a:t> у </a:t>
            </a:r>
            <a:r>
              <a:rPr lang="vi-VN" sz="2400" dirty="0" smtClean="0">
                <a:hlinkClick r:id="rId12" tooltip="1990"/>
              </a:rPr>
              <a:t>1990</a:t>
            </a:r>
            <a:r>
              <a:rPr lang="vi-VN" sz="2400" dirty="0" smtClean="0"/>
              <a:t>–</a:t>
            </a:r>
            <a:r>
              <a:rPr lang="vi-VN" sz="2400" dirty="0" smtClean="0">
                <a:hlinkClick r:id="rId9" tooltip="1991"/>
              </a:rPr>
              <a:t>1991</a:t>
            </a:r>
            <a:r>
              <a:rPr lang="vi-VN" sz="2400" dirty="0" smtClean="0"/>
              <a:t> роках, </a:t>
            </a:r>
            <a:r>
              <a:rPr lang="vi-VN" sz="2400" dirty="0" smtClean="0">
                <a:hlinkClick r:id="rId13" tooltip="Народний депутат України"/>
              </a:rPr>
              <a:t>Народний депутат України</a:t>
            </a:r>
            <a:r>
              <a:rPr lang="vi-VN" sz="2400" dirty="0" smtClean="0"/>
              <a:t> у </a:t>
            </a:r>
            <a:r>
              <a:rPr lang="vi-VN" sz="2400" dirty="0" smtClean="0">
                <a:hlinkClick r:id="rId12" tooltip="1990"/>
              </a:rPr>
              <a:t>1990</a:t>
            </a:r>
            <a:r>
              <a:rPr lang="vi-VN" sz="2400" dirty="0" smtClean="0"/>
              <a:t>–</a:t>
            </a:r>
            <a:r>
              <a:rPr lang="vi-VN" sz="2400" dirty="0" smtClean="0">
                <a:hlinkClick r:id="rId9" tooltip="1991"/>
              </a:rPr>
              <a:t>1991</a:t>
            </a:r>
            <a:r>
              <a:rPr lang="vi-VN" sz="2400" dirty="0" smtClean="0"/>
              <a:t> та </a:t>
            </a:r>
            <a:r>
              <a:rPr lang="vi-VN" sz="2400" dirty="0" smtClean="0">
                <a:hlinkClick r:id="rId10" tooltip="1994"/>
              </a:rPr>
              <a:t>1994</a:t>
            </a:r>
            <a:r>
              <a:rPr lang="vi-VN" sz="2400" dirty="0" smtClean="0"/>
              <a:t>–</a:t>
            </a:r>
            <a:r>
              <a:rPr lang="vi-VN" sz="2400" dirty="0" smtClean="0">
                <a:hlinkClick r:id="rId14" tooltip="2006"/>
              </a:rPr>
              <a:t>2006</a:t>
            </a:r>
            <a:r>
              <a:rPr lang="vi-VN" sz="2400" dirty="0" smtClean="0"/>
              <a:t> роках, </a:t>
            </a:r>
            <a:r>
              <a:rPr lang="vi-VN" sz="2400" dirty="0" smtClean="0">
                <a:hlinkClick r:id="rId15" tooltip="Герой України"/>
              </a:rPr>
              <a:t>Герой України</a:t>
            </a:r>
            <a:r>
              <a:rPr lang="vi-VN" sz="2400" dirty="0" smtClean="0"/>
              <a:t> (</a:t>
            </a:r>
            <a:r>
              <a:rPr lang="vi-VN" sz="2400" dirty="0" smtClean="0">
                <a:hlinkClick r:id="rId16" tooltip="2001"/>
              </a:rPr>
              <a:t>2001</a:t>
            </a:r>
            <a:r>
              <a:rPr lang="vi-VN" sz="2400" dirty="0" smtClean="0"/>
              <a:t>).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4857" y="5534561"/>
            <a:ext cx="293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Виконала</a:t>
            </a:r>
            <a:r>
              <a:rPr lang="ru-RU" sz="2000" b="1" dirty="0" smtClean="0"/>
              <a:t>:</a:t>
            </a:r>
          </a:p>
          <a:p>
            <a:r>
              <a:rPr lang="uk-UA" sz="2000" b="1" dirty="0" smtClean="0"/>
              <a:t>Учениця 11 класу</a:t>
            </a:r>
          </a:p>
          <a:p>
            <a:r>
              <a:rPr lang="uk-UA" sz="2000" b="1" dirty="0" err="1" smtClean="0"/>
              <a:t>Терезинського</a:t>
            </a:r>
            <a:r>
              <a:rPr lang="uk-UA" sz="2000" b="1" dirty="0" smtClean="0"/>
              <a:t> НВО</a:t>
            </a:r>
          </a:p>
          <a:p>
            <a:r>
              <a:rPr lang="uk-UA" sz="2000" b="1" dirty="0" err="1" smtClean="0"/>
              <a:t>Кучинська</a:t>
            </a:r>
            <a:r>
              <a:rPr lang="uk-UA" sz="2000" b="1" dirty="0" smtClean="0"/>
              <a:t> Дарина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ransition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300" b="1" dirty="0" smtClean="0">
                <a:solidFill>
                  <a:srgbClr val="00B050"/>
                </a:solidFill>
                <a:latin typeface="Monotype Corsiva" pitchFamily="66" charset="0"/>
              </a:rPr>
              <a:t>Провали</a:t>
            </a:r>
            <a:r>
              <a:rPr lang="uk-UA" b="1" u="sng" dirty="0" smtClean="0">
                <a:latin typeface="Calibri" pitchFamily="34" charset="0"/>
              </a:rPr>
              <a:t/>
            </a:r>
            <a:br>
              <a:rPr lang="uk-UA" b="1" u="sng" dirty="0" smtClean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6754" y="1449977"/>
            <a:ext cx="89872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alibri" pitchFamily="34" charset="0"/>
              </a:rPr>
              <a:t>  </a:t>
            </a:r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Кравчуку не вдалося затвердити нову Конституцію України, а також гімн.</a:t>
            </a:r>
            <a:b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    Коли на початку січня 1992 російський уряд Єгора Гайдара зняло державний контроль над ціноутворенням, економічна ситуація в Україні стала некерованою.</a:t>
            </a:r>
            <a:b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    Кравчук тяжів до адміністративного регулювання і не погоджувався на глибокі економічні реформи.</a:t>
            </a:r>
            <a:b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    Економічні зв'язки з іншими союзними республіками загубилися. Стрімко зростав борг за енергоносії перед Росією - уже восени 1993 року він складав 2500 </a:t>
            </a:r>
            <a:r>
              <a:rPr lang="uk-UA" sz="2000" b="1" dirty="0" err="1" smtClean="0">
                <a:solidFill>
                  <a:srgbClr val="0070C0"/>
                </a:solidFill>
                <a:latin typeface="Monotype Corsiva" pitchFamily="66" charset="0"/>
              </a:rPr>
              <a:t>млн</a:t>
            </a:r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uk-UA" sz="2000" b="1" dirty="0" err="1" smtClean="0">
                <a:solidFill>
                  <a:srgbClr val="0070C0"/>
                </a:solidFill>
                <a:latin typeface="Monotype Corsiva" pitchFamily="66" charset="0"/>
              </a:rPr>
              <a:t>дол</a:t>
            </a:r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    При відсутності сировини, підприємства почали скорочувати виробництво. </a:t>
            </a:r>
            <a:b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    Україна опинилася в лідерах світу по дефіциту державного бюджету. Спроби Національного банку зупинити інфляцію через друк непідкріплені товарами грошей тільки розхитував економіку. У 1993 і 1994 роках грошова маса в обігу зросла в 18 разів.</a:t>
            </a:r>
            <a:b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    Купівельна спроможність населення зменшилася в п'ять разів. Шахтарі вийшли на масові страйки.</a:t>
            </a:r>
            <a:b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    Кравчук перестав контролювати процеси у Верховній Раді Україні.</a:t>
            </a:r>
            <a:b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    Під тиском економічних проблем і політичної кризи Кравчук погодився на дострокові президентські і парламентські вибори.</a:t>
            </a:r>
            <a:endParaRPr lang="uk-UA" sz="2000" b="1" u="sng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b2cbd4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7039"/>
            <a:ext cx="9154970" cy="1583464"/>
          </a:xfrm>
          <a:prstGeom prst="rect">
            <a:avLst/>
          </a:prstGeom>
        </p:spPr>
      </p:pic>
      <p:pic>
        <p:nvPicPr>
          <p:cNvPr id="3" name="Рисунок 2" descr="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1437" y="2571750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err="1" smtClean="0">
                <a:solidFill>
                  <a:srgbClr val="7030A0"/>
                </a:solidFill>
              </a:rPr>
              <a:t>Біографія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943" y="1358538"/>
            <a:ext cx="8795657" cy="4721588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Народився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2" tooltip="10 січня"/>
              </a:rPr>
              <a:t>10 </a:t>
            </a:r>
            <a:r>
              <a:rPr lang="ru-RU" sz="2400" dirty="0" err="1" smtClean="0">
                <a:hlinkClick r:id="rId2" tooltip="10 січня"/>
              </a:rPr>
              <a:t>січня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3" tooltip="1934"/>
              </a:rPr>
              <a:t>1934</a:t>
            </a:r>
            <a:r>
              <a:rPr lang="ru-RU" sz="2400" dirty="0" smtClean="0"/>
              <a:t> року у </a:t>
            </a:r>
            <a:r>
              <a:rPr lang="ru-RU" sz="2400" dirty="0" err="1" smtClean="0"/>
              <a:t>родині</a:t>
            </a:r>
            <a:r>
              <a:rPr lang="ru-RU" sz="2400" dirty="0" smtClean="0"/>
              <a:t> селянина, в </a:t>
            </a:r>
            <a:r>
              <a:rPr lang="ru-RU" sz="2400" dirty="0" err="1" smtClean="0"/>
              <a:t>селі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4" tooltip="Великий Житин"/>
              </a:rPr>
              <a:t>Великий </a:t>
            </a:r>
            <a:r>
              <a:rPr lang="ru-RU" sz="2400" dirty="0" err="1" smtClean="0">
                <a:hlinkClick r:id="rId4" tooltip="Великий Житин"/>
              </a:rPr>
              <a:t>Житин</a:t>
            </a:r>
            <a:r>
              <a:rPr lang="ru-RU" sz="2400" dirty="0" smtClean="0"/>
              <a:t> 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1939 року входило до складу </a:t>
            </a:r>
            <a:r>
              <a:rPr lang="ru-RU" sz="2400" dirty="0" err="1" smtClean="0"/>
              <a:t>Рівненської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області,</a:t>
            </a:r>
            <a:r>
              <a:rPr lang="ru-RU" sz="2400" dirty="0" err="1" smtClean="0">
                <a:hlinkClick r:id="rId5" tooltip="Волинське воєводство (ІІ Річ Посполита)"/>
              </a:rPr>
              <a:t>Волинського</a:t>
            </a:r>
            <a:r>
              <a:rPr lang="ru-RU" sz="2400" dirty="0" smtClean="0">
                <a:hlinkClick r:id="rId5" tooltip="Волинське воєводство (ІІ Річ Посполита)"/>
              </a:rPr>
              <a:t> </a:t>
            </a:r>
            <a:r>
              <a:rPr lang="ru-RU" sz="2400" dirty="0" err="1" smtClean="0">
                <a:hlinkClick r:id="rId5" tooltip="Волинське воєводство (ІІ Річ Посполита)"/>
              </a:rPr>
              <a:t>воєводства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6" tooltip="Друга Річ Посполита"/>
              </a:rPr>
              <a:t>Польщі</a:t>
            </a:r>
            <a:r>
              <a:rPr lang="ru-RU" sz="2400" dirty="0" smtClean="0"/>
              <a:t> (</a:t>
            </a:r>
            <a:r>
              <a:rPr lang="ru-RU" sz="2400" dirty="0" err="1" smtClean="0"/>
              <a:t>тепер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7" tooltip="Рівненська область"/>
              </a:rPr>
              <a:t>Рівненська</a:t>
            </a:r>
            <a:r>
              <a:rPr lang="ru-RU" sz="2400" dirty="0" smtClean="0">
                <a:hlinkClick r:id="rId7" tooltip="Рівненська область"/>
              </a:rPr>
              <a:t> область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8" tooltip="Україна"/>
              </a:rPr>
              <a:t>України</a:t>
            </a:r>
            <a:r>
              <a:rPr lang="ru-RU" sz="2400" dirty="0" smtClean="0"/>
              <a:t>). Макар Кравчук в 1930-і роки служив у </a:t>
            </a:r>
            <a:r>
              <a:rPr lang="ru-RU" sz="2400" dirty="0" err="1" smtClean="0"/>
              <a:t>польській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кавалерії</a:t>
            </a:r>
            <a:r>
              <a:rPr lang="ru-RU" sz="2400" dirty="0" smtClean="0"/>
              <a:t>, </a:t>
            </a:r>
            <a:r>
              <a:rPr lang="ru-RU" sz="2400" dirty="0" err="1" smtClean="0"/>
              <a:t>пізніше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Кравчука </a:t>
            </a:r>
            <a:r>
              <a:rPr lang="ru-RU" sz="2400" dirty="0" err="1" smtClean="0"/>
              <a:t>працювали</a:t>
            </a:r>
            <a:r>
              <a:rPr lang="ru-RU" sz="2400" dirty="0" smtClean="0"/>
              <a:t> у </a:t>
            </a:r>
            <a:r>
              <a:rPr lang="ru-RU" sz="2400" dirty="0" err="1" smtClean="0"/>
              <a:t>польських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осадників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 </a:t>
            </a:r>
            <a:r>
              <a:rPr lang="ru-RU" sz="2400" u="sng" dirty="0" err="1" smtClean="0">
                <a:hlinkClick r:id="rId9" tooltip="Друга Світова війна"/>
              </a:rPr>
              <a:t>Другої</a:t>
            </a:r>
            <a:r>
              <a:rPr lang="ru-RU" sz="2400" u="sng" dirty="0" smtClean="0">
                <a:hlinkClick r:id="rId9" tooltip="Друга Світова війна"/>
              </a:rPr>
              <a:t> </a:t>
            </a:r>
            <a:r>
              <a:rPr lang="ru-RU" sz="2400" u="sng" dirty="0" err="1" smtClean="0">
                <a:hlinkClick r:id="rId9" tooltip="Друга Світова війна"/>
              </a:rPr>
              <a:t>Світової</a:t>
            </a:r>
            <a:r>
              <a:rPr lang="ru-RU" sz="2400" u="sng" dirty="0" smtClean="0">
                <a:hlinkClick r:id="rId9" tooltip="Друга Світова війна"/>
              </a:rPr>
              <a:t> </a:t>
            </a:r>
            <a:r>
              <a:rPr lang="ru-RU" sz="2400" u="sng" dirty="0" err="1" smtClean="0">
                <a:hlinkClick r:id="rId9" tooltip="Друга Світова війна"/>
              </a:rPr>
              <a:t>війни</a:t>
            </a:r>
            <a:r>
              <a:rPr lang="ru-RU" sz="2400" dirty="0" smtClean="0"/>
              <a:t> </a:t>
            </a:r>
            <a:r>
              <a:rPr lang="ru-RU" sz="2400" dirty="0" err="1" smtClean="0"/>
              <a:t>батько</a:t>
            </a:r>
            <a:r>
              <a:rPr lang="ru-RU" sz="2400" dirty="0" smtClean="0"/>
              <a:t> </a:t>
            </a:r>
            <a:r>
              <a:rPr lang="ru-RU" sz="2400" dirty="0" err="1" smtClean="0"/>
              <a:t>Леоніда</a:t>
            </a:r>
            <a:r>
              <a:rPr lang="ru-RU" sz="2400" dirty="0" smtClean="0"/>
              <a:t> Кравчука </a:t>
            </a:r>
            <a:r>
              <a:rPr lang="ru-RU" sz="2400" dirty="0" err="1" smtClean="0"/>
              <a:t>загинув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фронті</a:t>
            </a:r>
            <a:r>
              <a:rPr lang="ru-RU" sz="2400" dirty="0" smtClean="0"/>
              <a:t> (у 1944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)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похований</a:t>
            </a:r>
            <a:r>
              <a:rPr lang="ru-RU" sz="2400" dirty="0" smtClean="0"/>
              <a:t> у </a:t>
            </a:r>
            <a:r>
              <a:rPr lang="ru-RU" sz="2400" dirty="0" err="1" smtClean="0"/>
              <a:t>братській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могилі</a:t>
            </a:r>
            <a:r>
              <a:rPr lang="ru-RU" sz="2400" dirty="0" smtClean="0"/>
              <a:t> в </a:t>
            </a:r>
            <a:r>
              <a:rPr lang="ru-RU" sz="2400" dirty="0" err="1" smtClean="0"/>
              <a:t>Білорусі</a:t>
            </a:r>
            <a:r>
              <a:rPr lang="ru-RU" sz="2400" dirty="0" smtClean="0"/>
              <a:t>. </a:t>
            </a:r>
            <a:r>
              <a:rPr lang="ru-RU" sz="2400" dirty="0" err="1" smtClean="0"/>
              <a:t>Виховувався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вітчимом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матір'ю</a:t>
            </a:r>
            <a:r>
              <a:rPr lang="ru-RU" sz="2400" dirty="0" smtClean="0"/>
              <a:t>, яка померла в 1980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інсульту</a:t>
            </a:r>
            <a:r>
              <a:rPr lang="ru-RU" sz="2400" dirty="0" smtClean="0"/>
              <a:t> в </a:t>
            </a:r>
            <a:r>
              <a:rPr lang="ru-RU" sz="2400" dirty="0" err="1" smtClean="0"/>
              <a:t>рідному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селі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Житин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там </a:t>
            </a:r>
            <a:r>
              <a:rPr lang="ru-RU" sz="2400" dirty="0" err="1" smtClean="0"/>
              <a:t>похована</a:t>
            </a:r>
            <a:r>
              <a:rPr lang="ru-RU" sz="2400" dirty="0" smtClean="0"/>
              <a:t>. </a:t>
            </a:r>
            <a:r>
              <a:rPr lang="ru-RU" sz="2400" dirty="0" err="1" smtClean="0"/>
              <a:t>Закінчив</a:t>
            </a:r>
            <a:r>
              <a:rPr lang="ru-RU" sz="2400" dirty="0" smtClean="0"/>
              <a:t> </a:t>
            </a:r>
            <a:r>
              <a:rPr lang="ru-RU" sz="2400" dirty="0" err="1" smtClean="0"/>
              <a:t>Київський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</a:t>
            </a:r>
            <a:r>
              <a:rPr lang="ru-RU" sz="2400" dirty="0" smtClean="0"/>
              <a:t>, </a:t>
            </a:r>
            <a:r>
              <a:rPr lang="ru-RU" sz="2400" dirty="0" err="1" smtClean="0"/>
              <a:t>отримав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спеціальність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викладача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суспільних</a:t>
            </a:r>
            <a:r>
              <a:rPr lang="ru-RU" sz="2400" dirty="0" smtClean="0"/>
              <a:t> наук(1958) та </a:t>
            </a:r>
            <a:r>
              <a:rPr lang="ru-RU" sz="2400" dirty="0" err="1" smtClean="0"/>
              <a:t>Академію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суспільних</a:t>
            </a:r>
            <a:r>
              <a:rPr lang="ru-RU" sz="2400" dirty="0" smtClean="0"/>
              <a:t> наук при ЦК КПРС (1970). </a:t>
            </a:r>
            <a:r>
              <a:rPr lang="ru-RU" sz="2400" dirty="0" smtClean="0">
                <a:hlinkClick r:id="rId10" tooltip="Кандидат"/>
              </a:rPr>
              <a:t>Кандидат</a:t>
            </a:r>
            <a:r>
              <a:rPr lang="ru-RU" sz="2400" dirty="0" smtClean="0"/>
              <a:t> </a:t>
            </a:r>
            <a:r>
              <a:rPr lang="ru-RU" sz="2400" dirty="0" err="1" smtClean="0"/>
              <a:t>економічних</a:t>
            </a:r>
            <a:r>
              <a:rPr lang="ru-RU" sz="2400" dirty="0" smtClean="0"/>
              <a:t> наук.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199"/>
            <a:ext cx="8686800" cy="1554481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Наукова</a:t>
            </a:r>
            <a:r>
              <a:rPr lang="ru-RU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та </a:t>
            </a:r>
            <a:r>
              <a:rPr lang="ru-RU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політична</a:t>
            </a:r>
            <a:r>
              <a:rPr lang="ru-RU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діяльність</a:t>
            </a:r>
            <a:r>
              <a:rPr lang="ru-RU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до </a:t>
            </a:r>
            <a:r>
              <a:rPr lang="ru-RU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проголошення</a:t>
            </a:r>
            <a:r>
              <a:rPr lang="ru-RU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незалежності</a:t>
            </a:r>
            <a:r>
              <a:rPr lang="ru-RU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України</a:t>
            </a:r>
            <a:r>
              <a:rPr lang="ru-RU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0264" y="1658983"/>
            <a:ext cx="81250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 У 1958–1960 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викладав</a:t>
            </a:r>
            <a:r>
              <a:rPr lang="ru-RU" dirty="0" smtClean="0"/>
              <a:t> у </a:t>
            </a:r>
            <a:r>
              <a:rPr lang="ru-RU" dirty="0" err="1" smtClean="0">
                <a:hlinkClick r:id="rId2" tooltip="Чернівецький фінансовий технікум (ще не написана)"/>
              </a:rPr>
              <a:t>Чернівецькому</a:t>
            </a:r>
            <a:r>
              <a:rPr lang="ru-RU" dirty="0" smtClean="0">
                <a:hlinkClick r:id="rId2" tooltip="Чернівецький фінансовий технікум (ще не написана)"/>
              </a:rPr>
              <a:t> </a:t>
            </a:r>
            <a:r>
              <a:rPr lang="ru-RU" dirty="0" err="1" smtClean="0">
                <a:hlinkClick r:id="rId2" tooltip="Чернівецький фінансовий технікум (ще не написана)"/>
              </a:rPr>
              <a:t>фінансовому</a:t>
            </a:r>
            <a:r>
              <a:rPr lang="ru-RU" dirty="0" smtClean="0">
                <a:hlinkClick r:id="rId2" tooltip="Чернівецький фінансовий технікум (ще не написана)"/>
              </a:rPr>
              <a:t> </a:t>
            </a:r>
            <a:r>
              <a:rPr lang="ru-RU" dirty="0" err="1" smtClean="0">
                <a:hlinkClick r:id="rId2" tooltip="Чернівецький фінансовий технікум (ще не написана)"/>
              </a:rPr>
              <a:t>технікумі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У 1960–1967 </a:t>
            </a:r>
            <a:r>
              <a:rPr lang="ru-RU" dirty="0" err="1" smtClean="0"/>
              <a:t>рр</a:t>
            </a:r>
            <a:r>
              <a:rPr lang="ru-RU" dirty="0" smtClean="0"/>
              <a:t>. — консультант-методист </a:t>
            </a:r>
            <a:r>
              <a:rPr lang="ru-RU" dirty="0" err="1" smtClean="0"/>
              <a:t>Будинку</a:t>
            </a:r>
            <a:r>
              <a:rPr lang="ru-RU" dirty="0" smtClean="0"/>
              <a:t> </a:t>
            </a:r>
            <a:r>
              <a:rPr lang="ru-RU" dirty="0" err="1" smtClean="0"/>
              <a:t>політпросвіти</a:t>
            </a:r>
            <a:r>
              <a:rPr lang="ru-RU" dirty="0" smtClean="0"/>
              <a:t>, лектор, </a:t>
            </a:r>
            <a:r>
              <a:rPr lang="ru-RU" dirty="0" err="1" smtClean="0"/>
              <a:t>помічник</a:t>
            </a:r>
            <a:r>
              <a:rPr lang="ru-RU" dirty="0" smtClean="0"/>
              <a:t> секретаря, </a:t>
            </a:r>
            <a:r>
              <a:rPr lang="ru-RU" dirty="0" err="1" smtClean="0"/>
              <a:t>завідувач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 </a:t>
            </a:r>
            <a:r>
              <a:rPr lang="ru-RU" dirty="0" err="1" smtClean="0"/>
              <a:t>агітації</a:t>
            </a:r>
            <a:r>
              <a:rPr lang="ru-RU" dirty="0" smtClean="0"/>
              <a:t> та </a:t>
            </a:r>
            <a:r>
              <a:rPr lang="ru-RU" dirty="0" err="1" smtClean="0"/>
              <a:t>пропаганди</a:t>
            </a:r>
            <a:r>
              <a:rPr lang="ru-RU" dirty="0" smtClean="0"/>
              <a:t> </a:t>
            </a:r>
            <a:r>
              <a:rPr lang="ru-RU" dirty="0" err="1" smtClean="0"/>
              <a:t>Чернівецького</a:t>
            </a:r>
            <a:r>
              <a:rPr lang="ru-RU" dirty="0" smtClean="0"/>
              <a:t> обкому КПУ.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У 1967–1970 </a:t>
            </a:r>
            <a:r>
              <a:rPr lang="ru-RU" dirty="0" err="1" smtClean="0"/>
              <a:t>рр</a:t>
            </a:r>
            <a:r>
              <a:rPr lang="ru-RU" dirty="0" smtClean="0"/>
              <a:t>. — </a:t>
            </a:r>
            <a:r>
              <a:rPr lang="ru-RU" dirty="0" err="1" smtClean="0">
                <a:hlinkClick r:id="rId3" tooltip="Аспірант"/>
              </a:rPr>
              <a:t>аспірант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Академія суспільних наук при ЦК КПРС"/>
              </a:rPr>
              <a:t>Академії</a:t>
            </a:r>
            <a:r>
              <a:rPr lang="ru-RU" dirty="0" smtClean="0">
                <a:hlinkClick r:id="rId4" tooltip="Академія суспільних наук при ЦК КПРС"/>
              </a:rPr>
              <a:t> </a:t>
            </a:r>
            <a:r>
              <a:rPr lang="ru-RU" dirty="0" err="1" smtClean="0">
                <a:hlinkClick r:id="rId4" tooltip="Академія суспільних наук при ЦК КПРС"/>
              </a:rPr>
              <a:t>суспільних</a:t>
            </a:r>
            <a:r>
              <a:rPr lang="ru-RU" dirty="0" smtClean="0">
                <a:hlinkClick r:id="rId4" tooltip="Академія суспільних наук при ЦК КПРС"/>
              </a:rPr>
              <a:t> наук при ЦК КПРС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У 1970–1988 </a:t>
            </a:r>
            <a:r>
              <a:rPr lang="ru-RU" dirty="0" err="1" smtClean="0"/>
              <a:t>рр</a:t>
            </a:r>
            <a:r>
              <a:rPr lang="ru-RU" dirty="0" smtClean="0"/>
              <a:t>. — </a:t>
            </a:r>
            <a:r>
              <a:rPr lang="ru-RU" dirty="0" err="1" smtClean="0"/>
              <a:t>завідувач</a:t>
            </a:r>
            <a:r>
              <a:rPr lang="ru-RU" dirty="0" smtClean="0"/>
              <a:t> сектору, </a:t>
            </a:r>
            <a:r>
              <a:rPr lang="ru-RU" dirty="0" err="1" smtClean="0"/>
              <a:t>інспектор</a:t>
            </a:r>
            <a:r>
              <a:rPr lang="ru-RU" dirty="0" smtClean="0"/>
              <a:t>, </a:t>
            </a:r>
            <a:r>
              <a:rPr lang="ru-RU" dirty="0" err="1" smtClean="0"/>
              <a:t>помічник</a:t>
            </a:r>
            <a:r>
              <a:rPr lang="ru-RU" dirty="0" smtClean="0"/>
              <a:t> секретаря ЦК, Перший заступник </a:t>
            </a:r>
            <a:r>
              <a:rPr lang="ru-RU" dirty="0" err="1" smtClean="0"/>
              <a:t>завідувача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, </a:t>
            </a:r>
            <a:r>
              <a:rPr lang="ru-RU" dirty="0" err="1" smtClean="0"/>
              <a:t>завідувач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 </a:t>
            </a:r>
            <a:r>
              <a:rPr lang="ru-RU" dirty="0" err="1" smtClean="0"/>
              <a:t>агітації</a:t>
            </a:r>
            <a:r>
              <a:rPr lang="ru-RU" dirty="0" smtClean="0"/>
              <a:t> та </a:t>
            </a:r>
            <a:r>
              <a:rPr lang="ru-RU" dirty="0" err="1" smtClean="0"/>
              <a:t>пропаганди</a:t>
            </a:r>
            <a:r>
              <a:rPr lang="ru-RU" dirty="0" smtClean="0"/>
              <a:t> ЦК КПУ.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У 1988–1990 </a:t>
            </a:r>
            <a:r>
              <a:rPr lang="ru-RU" dirty="0" err="1" smtClean="0"/>
              <a:t>рр</a:t>
            </a:r>
            <a:r>
              <a:rPr lang="ru-RU" dirty="0" smtClean="0"/>
              <a:t>. — </a:t>
            </a:r>
            <a:r>
              <a:rPr lang="ru-RU" dirty="0" err="1" smtClean="0"/>
              <a:t>завідувач</a:t>
            </a:r>
            <a:r>
              <a:rPr lang="ru-RU" dirty="0" smtClean="0"/>
              <a:t> </a:t>
            </a:r>
            <a:r>
              <a:rPr lang="ru-RU" dirty="0" err="1" smtClean="0"/>
              <a:t>ідеологічного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, </a:t>
            </a:r>
            <a:r>
              <a:rPr lang="ru-RU" dirty="0" err="1" smtClean="0"/>
              <a:t>секретар</a:t>
            </a:r>
            <a:r>
              <a:rPr lang="ru-RU" dirty="0" smtClean="0"/>
              <a:t> ЦК КПУ, у          1990 р. — </a:t>
            </a:r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секретар</a:t>
            </a:r>
            <a:r>
              <a:rPr lang="ru-RU" dirty="0" smtClean="0"/>
              <a:t> ЦК КПУ. У 1989–1990 </a:t>
            </a:r>
            <a:r>
              <a:rPr lang="ru-RU" dirty="0" err="1" smtClean="0"/>
              <a:t>рр</a:t>
            </a:r>
            <a:r>
              <a:rPr lang="ru-RU" dirty="0" smtClean="0"/>
              <a:t>. — кандидат у члени </a:t>
            </a:r>
            <a:r>
              <a:rPr lang="ru-RU" dirty="0" err="1" smtClean="0"/>
              <a:t>Політбюро</a:t>
            </a:r>
            <a:r>
              <a:rPr lang="ru-RU" dirty="0" smtClean="0"/>
              <a:t>, у 1990–1991 </a:t>
            </a:r>
            <a:r>
              <a:rPr lang="ru-RU" dirty="0" err="1" smtClean="0"/>
              <a:t>рр</a:t>
            </a:r>
            <a:r>
              <a:rPr lang="ru-RU" dirty="0" smtClean="0"/>
              <a:t>. — член </a:t>
            </a:r>
            <a:r>
              <a:rPr lang="ru-RU" dirty="0" err="1" smtClean="0"/>
              <a:t>Політбюро</a:t>
            </a:r>
            <a:r>
              <a:rPr lang="ru-RU" dirty="0" smtClean="0"/>
              <a:t> ЦК КПУ.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У 1989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відстоював</a:t>
            </a:r>
            <a:r>
              <a:rPr lang="ru-RU" dirty="0" smtClean="0"/>
              <a:t> </a:t>
            </a:r>
            <a:r>
              <a:rPr lang="ru-RU" dirty="0" err="1" smtClean="0"/>
              <a:t>ухвалення</a:t>
            </a:r>
            <a:r>
              <a:rPr lang="ru-RU" dirty="0" smtClean="0"/>
              <a:t> постанови </a:t>
            </a:r>
            <a:r>
              <a:rPr lang="ru-RU" dirty="0" err="1" smtClean="0">
                <a:hlinkClick r:id="rId5" tooltip="Політбюро ЦК КПУ"/>
              </a:rPr>
              <a:t>Політбюро</a:t>
            </a:r>
            <a:r>
              <a:rPr lang="ru-RU" dirty="0" smtClean="0">
                <a:hlinkClick r:id="rId5" tooltip="Політбюро ЦК КПУ"/>
              </a:rPr>
              <a:t> ЦК КПУ</a:t>
            </a:r>
            <a:r>
              <a:rPr lang="ru-RU" dirty="0" smtClean="0"/>
              <a:t> про </a:t>
            </a:r>
            <a:r>
              <a:rPr lang="ru-RU" dirty="0" err="1" smtClean="0"/>
              <a:t>заборону</a:t>
            </a:r>
            <a:r>
              <a:rPr lang="ru-RU" dirty="0" smtClean="0"/>
              <a:t> </a:t>
            </a:r>
            <a:r>
              <a:rPr lang="ru-RU" dirty="0" smtClean="0">
                <a:hlinkClick r:id="rId6" tooltip="Народний рух України"/>
              </a:rPr>
              <a:t>Народного </a:t>
            </a:r>
            <a:r>
              <a:rPr lang="ru-RU" dirty="0" err="1" smtClean="0">
                <a:hlinkClick r:id="rId6" tooltip="Народний рух України"/>
              </a:rPr>
              <a:t>руху</a:t>
            </a:r>
            <a:r>
              <a:rPr lang="ru-RU" dirty="0" smtClean="0">
                <a:hlinkClick r:id="rId6" tooltip="Народний рух України"/>
              </a:rPr>
              <a:t> </a:t>
            </a:r>
            <a:r>
              <a:rPr lang="ru-RU" dirty="0" err="1" smtClean="0">
                <a:hlinkClick r:id="rId6" tooltip="Народний рух України"/>
              </a:rPr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зазнав</a:t>
            </a:r>
            <a:r>
              <a:rPr lang="ru-RU" dirty="0" smtClean="0"/>
              <a:t> </a:t>
            </a:r>
            <a:r>
              <a:rPr lang="ru-RU" dirty="0" err="1" smtClean="0"/>
              <a:t>невдачі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</a:t>
            </a:r>
            <a:r>
              <a:rPr lang="ru-RU" dirty="0" err="1" smtClean="0"/>
              <a:t>Народний</a:t>
            </a:r>
            <a:r>
              <a:rPr lang="ru-RU" dirty="0" smtClean="0"/>
              <a:t> депутат </a:t>
            </a:r>
            <a:r>
              <a:rPr lang="ru-RU" dirty="0" err="1" smtClean="0"/>
              <a:t>України</a:t>
            </a:r>
            <a:r>
              <a:rPr lang="ru-RU" dirty="0" smtClean="0"/>
              <a:t> Х—XIV (в тому </a:t>
            </a:r>
            <a:r>
              <a:rPr lang="ru-RU" dirty="0" err="1" smtClean="0"/>
              <a:t>числі</a:t>
            </a:r>
            <a:r>
              <a:rPr lang="ru-RU" dirty="0" smtClean="0"/>
              <a:t> І—IV) </a:t>
            </a:r>
            <a:r>
              <a:rPr lang="ru-RU" dirty="0" err="1" smtClean="0"/>
              <a:t>скликань</a:t>
            </a:r>
            <a:r>
              <a:rPr lang="ru-RU" dirty="0" smtClean="0"/>
              <a:t>. У 1990–1991 </a:t>
            </a:r>
            <a:r>
              <a:rPr lang="ru-RU" dirty="0" err="1" smtClean="0"/>
              <a:t>рр</a:t>
            </a:r>
            <a:r>
              <a:rPr lang="ru-RU" dirty="0" smtClean="0"/>
              <a:t>. — Голова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23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72937" y="953589"/>
            <a:ext cx="4689565" cy="539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92D050"/>
                </a:solidFill>
                <a:latin typeface="Monotype Corsiva" pitchFamily="66" charset="0"/>
              </a:rPr>
              <a:t>Політична</a:t>
            </a:r>
            <a: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92D050"/>
                </a:solidFill>
                <a:latin typeface="Monotype Corsiva" pitchFamily="66" charset="0"/>
              </a:rPr>
              <a:t>діяльність</a:t>
            </a:r>
            <a: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92D050"/>
                </a:solidFill>
                <a:latin typeface="Monotype Corsiva" pitchFamily="66" charset="0"/>
              </a:rPr>
              <a:t>після</a:t>
            </a:r>
            <a: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92D050"/>
                </a:solidFill>
                <a:latin typeface="Monotype Corsiva" pitchFamily="66" charset="0"/>
              </a:rPr>
              <a:t>проголошення</a:t>
            </a:r>
            <a: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92D050"/>
                </a:solidFill>
                <a:latin typeface="Monotype Corsiva" pitchFamily="66" charset="0"/>
              </a:rPr>
              <a:t>незалежності</a:t>
            </a:r>
            <a: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92D050"/>
                </a:solidFill>
                <a:latin typeface="Monotype Corsiva" pitchFamily="66" charset="0"/>
              </a:rPr>
              <a:t>України</a:t>
            </a:r>
            <a: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</a:br>
            <a:endParaRPr lang="ru-RU" b="1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137" y="1175658"/>
            <a:ext cx="47418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серпні</a:t>
            </a:r>
            <a:r>
              <a:rPr lang="ru-RU" dirty="0" smtClean="0"/>
              <a:t> 1991 року Кравчук </a:t>
            </a:r>
            <a:r>
              <a:rPr lang="ru-RU" dirty="0" err="1" smtClean="0"/>
              <a:t>залишив</a:t>
            </a:r>
            <a:r>
              <a:rPr lang="ru-RU" dirty="0" smtClean="0"/>
              <a:t> </a:t>
            </a:r>
            <a:r>
              <a:rPr lang="ru-RU" dirty="0" err="1" smtClean="0"/>
              <a:t>лави</a:t>
            </a:r>
            <a:r>
              <a:rPr lang="ru-RU" dirty="0" smtClean="0"/>
              <a:t> КПУ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Вибори Президента України 1991"/>
              </a:rPr>
              <a:t>балотувався</a:t>
            </a:r>
            <a:r>
              <a:rPr lang="ru-RU" dirty="0" smtClean="0"/>
              <a:t> на посаду президента як </a:t>
            </a:r>
            <a:r>
              <a:rPr lang="ru-RU" dirty="0" err="1" smtClean="0"/>
              <a:t>безпартійний</a:t>
            </a:r>
            <a:r>
              <a:rPr lang="ru-RU" dirty="0" smtClean="0"/>
              <a:t>.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підтримали</a:t>
            </a:r>
            <a:r>
              <a:rPr lang="ru-RU" dirty="0" smtClean="0"/>
              <a:t> як </a:t>
            </a:r>
            <a:r>
              <a:rPr lang="ru-RU" dirty="0" err="1" smtClean="0"/>
              <a:t>активісти</a:t>
            </a:r>
            <a:r>
              <a:rPr lang="ru-RU" dirty="0" smtClean="0"/>
              <a:t> </a:t>
            </a:r>
            <a:r>
              <a:rPr lang="ru-RU" dirty="0" err="1" smtClean="0"/>
              <a:t>забороненої</a:t>
            </a:r>
            <a:r>
              <a:rPr lang="ru-RU" dirty="0" smtClean="0"/>
              <a:t> на той час </a:t>
            </a:r>
            <a:r>
              <a:rPr lang="ru-RU" dirty="0" err="1" smtClean="0"/>
              <a:t>компартії</a:t>
            </a:r>
            <a:r>
              <a:rPr lang="ru-RU" dirty="0" smtClean="0"/>
              <a:t> (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висуванець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Ткаченко Олександр Миколайович (політик)"/>
              </a:rPr>
              <a:t>Олександр</a:t>
            </a:r>
            <a:r>
              <a:rPr lang="ru-RU" dirty="0" smtClean="0">
                <a:hlinkClick r:id="rId3" tooltip="Ткаченко Олександр Миколайович (політик)"/>
              </a:rPr>
              <a:t> Ткаченко</a:t>
            </a:r>
            <a:r>
              <a:rPr lang="ru-RU" dirty="0" smtClean="0"/>
              <a:t> </a:t>
            </a:r>
            <a:r>
              <a:rPr lang="ru-RU" dirty="0" err="1" smtClean="0"/>
              <a:t>зняв</a:t>
            </a:r>
            <a:r>
              <a:rPr lang="ru-RU" dirty="0" smtClean="0"/>
              <a:t> свою кандидатуру на </a:t>
            </a:r>
            <a:r>
              <a:rPr lang="ru-RU" dirty="0" err="1" smtClean="0"/>
              <a:t>користь</a:t>
            </a:r>
            <a:r>
              <a:rPr lang="ru-RU" dirty="0" smtClean="0"/>
              <a:t> Кравчука),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націонал-демократів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рекламували</a:t>
            </a:r>
            <a:r>
              <a:rPr lang="ru-RU" dirty="0" smtClean="0"/>
              <a:t> голову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як «батька </a:t>
            </a:r>
            <a:r>
              <a:rPr lang="ru-RU" dirty="0" err="1" smtClean="0"/>
              <a:t>незалежності</a:t>
            </a:r>
            <a:r>
              <a:rPr lang="ru-RU" dirty="0" smtClean="0"/>
              <a:t>». </a:t>
            </a:r>
            <a:r>
              <a:rPr lang="ru-RU" dirty="0" err="1" smtClean="0"/>
              <a:t>Зіграв</a:t>
            </a:r>
            <a:r>
              <a:rPr lang="ru-RU" dirty="0" smtClean="0"/>
              <a:t> свою роль </a:t>
            </a:r>
            <a:r>
              <a:rPr lang="ru-RU" dirty="0" err="1" smtClean="0"/>
              <a:t>і</a:t>
            </a:r>
            <a:r>
              <a:rPr lang="ru-RU" dirty="0" smtClean="0"/>
              <a:t> штучно </a:t>
            </a:r>
            <a:r>
              <a:rPr lang="ru-RU" dirty="0" err="1" smtClean="0"/>
              <a:t>створений</a:t>
            </a:r>
            <a:r>
              <a:rPr lang="ru-RU" dirty="0" smtClean="0"/>
              <a:t> для головного </a:t>
            </a:r>
            <a:r>
              <a:rPr lang="ru-RU" dirty="0" err="1" smtClean="0"/>
              <a:t>опонента</a:t>
            </a:r>
            <a:r>
              <a:rPr lang="ru-RU" dirty="0" smtClean="0"/>
              <a:t> Кравчука — </a:t>
            </a:r>
            <a:r>
              <a:rPr lang="ru-RU" dirty="0" err="1" smtClean="0">
                <a:hlinkClick r:id="rId4" tooltip="Чорновіл В'ячеслав Максимович"/>
              </a:rPr>
              <a:t>В'ячеслава</a:t>
            </a:r>
            <a:r>
              <a:rPr lang="ru-RU" dirty="0" smtClean="0">
                <a:hlinkClick r:id="rId4" tooltip="Чорновіл В'ячеслав Максимович"/>
              </a:rPr>
              <a:t> </a:t>
            </a:r>
            <a:r>
              <a:rPr lang="ru-RU" dirty="0" err="1" smtClean="0">
                <a:hlinkClick r:id="rId4" tooltip="Чорновіл В'ячеслав Максимович"/>
              </a:rPr>
              <a:t>Чорновола</a:t>
            </a:r>
            <a:r>
              <a:rPr lang="ru-RU" dirty="0" smtClean="0"/>
              <a:t> — образ «</a:t>
            </a:r>
            <a:r>
              <a:rPr lang="ru-RU" dirty="0" err="1" smtClean="0"/>
              <a:t>націоналіста</a:t>
            </a:r>
            <a:r>
              <a:rPr lang="ru-RU" dirty="0" smtClean="0"/>
              <a:t>». </a:t>
            </a:r>
            <a:r>
              <a:rPr lang="ru-RU" dirty="0" err="1" smtClean="0"/>
              <a:t>Штучність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образу </a:t>
            </a:r>
            <a:r>
              <a:rPr lang="ru-RU" dirty="0" err="1" smtClean="0"/>
              <a:t>підкреслював</a:t>
            </a:r>
            <a:r>
              <a:rPr lang="ru-RU" dirty="0" smtClean="0"/>
              <a:t> той факт,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Чорновіл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в </a:t>
            </a:r>
            <a:r>
              <a:rPr lang="ru-RU" dirty="0" err="1" smtClean="0">
                <a:hlinkClick r:id="rId5" tooltip="Єрки (смт)"/>
              </a:rPr>
              <a:t>Єрках</a:t>
            </a:r>
            <a:r>
              <a:rPr lang="ru-RU" dirty="0" smtClean="0"/>
              <a:t> (</a:t>
            </a:r>
            <a:r>
              <a:rPr lang="ru-RU" dirty="0" err="1" smtClean="0">
                <a:hlinkClick r:id="rId6" tooltip="Черкаська область"/>
              </a:rPr>
              <a:t>Черкаська</a:t>
            </a:r>
            <a:r>
              <a:rPr lang="ru-RU" dirty="0" smtClean="0">
                <a:hlinkClick r:id="rId6" tooltip="Черкаська область"/>
              </a:rPr>
              <a:t> область</a:t>
            </a:r>
            <a:r>
              <a:rPr lang="ru-RU" dirty="0" smtClean="0"/>
              <a:t>), </a:t>
            </a:r>
            <a:r>
              <a:rPr lang="ru-RU" dirty="0" err="1" smtClean="0"/>
              <a:t>розташованих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східніше</a:t>
            </a:r>
            <a:r>
              <a:rPr lang="ru-RU" dirty="0" smtClean="0"/>
              <a:t> за Великий </a:t>
            </a:r>
            <a:r>
              <a:rPr lang="ru-RU" dirty="0" err="1" smtClean="0"/>
              <a:t>Житин</a:t>
            </a:r>
            <a:r>
              <a:rPr lang="ru-RU" dirty="0" smtClean="0"/>
              <a:t>, де </a:t>
            </a:r>
            <a:r>
              <a:rPr lang="ru-RU" dirty="0" err="1" smtClean="0"/>
              <a:t>народився</a:t>
            </a:r>
            <a:r>
              <a:rPr lang="ru-RU" dirty="0" smtClean="0"/>
              <a:t> Кравчук. </a:t>
            </a:r>
            <a:r>
              <a:rPr lang="ru-RU" dirty="0" err="1" smtClean="0"/>
              <a:t>Проте</a:t>
            </a:r>
            <a:r>
              <a:rPr lang="ru-RU" dirty="0" smtClean="0"/>
              <a:t> Кравчук </a:t>
            </a:r>
            <a:r>
              <a:rPr lang="ru-RU" dirty="0" err="1" smtClean="0"/>
              <a:t>переміг</a:t>
            </a:r>
            <a:r>
              <a:rPr lang="ru-RU" dirty="0" smtClean="0"/>
              <a:t> уже в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турі</a:t>
            </a:r>
            <a:r>
              <a:rPr lang="ru-RU" dirty="0" smtClean="0"/>
              <a:t>, </a:t>
            </a:r>
            <a:r>
              <a:rPr lang="ru-RU" dirty="0" err="1" smtClean="0"/>
              <a:t>Чорновіл</a:t>
            </a:r>
            <a:r>
              <a:rPr lang="ru-RU" dirty="0" smtClean="0"/>
              <a:t> </a:t>
            </a:r>
            <a:r>
              <a:rPr lang="ru-RU" dirty="0" err="1" smtClean="0"/>
              <a:t>зібрав</a:t>
            </a:r>
            <a:r>
              <a:rPr lang="ru-RU" dirty="0" smtClean="0"/>
              <a:t> 23,27% </a:t>
            </a:r>
            <a:r>
              <a:rPr lang="ru-RU" dirty="0" err="1" smtClean="0"/>
              <a:t>голосів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_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22817" y="1894115"/>
            <a:ext cx="3810000" cy="385354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1291" y="0"/>
            <a:ext cx="534270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1991–1994 </a:t>
            </a:r>
            <a:r>
              <a:rPr lang="ru-RU" dirty="0" err="1" smtClean="0"/>
              <a:t>рр</a:t>
            </a:r>
            <a:r>
              <a:rPr lang="ru-RU" dirty="0" smtClean="0"/>
              <a:t>. — </a:t>
            </a:r>
            <a:r>
              <a:rPr lang="ru-RU" dirty="0" smtClean="0">
                <a:hlinkClick r:id="rId2" tooltip="Президент України"/>
              </a:rPr>
              <a:t>Президент </a:t>
            </a:r>
            <a:r>
              <a:rPr lang="ru-RU" dirty="0" err="1" smtClean="0">
                <a:hlinkClick r:id="rId2" tooltip="Президент України"/>
              </a:rPr>
              <a:t>України</a:t>
            </a:r>
            <a:r>
              <a:rPr lang="ru-RU" dirty="0" smtClean="0"/>
              <a:t>. У 1993 р. </a:t>
            </a:r>
            <a:r>
              <a:rPr lang="ru-RU" dirty="0" err="1" smtClean="0"/>
              <a:t>погодився</a:t>
            </a:r>
            <a:r>
              <a:rPr lang="ru-RU" dirty="0" smtClean="0"/>
              <a:t> на </a:t>
            </a:r>
            <a:r>
              <a:rPr lang="ru-RU" dirty="0" err="1" smtClean="0">
                <a:hlinkClick r:id="rId3" tooltip="Вибори Президента України 1994"/>
              </a:rPr>
              <a:t>дострокові</a:t>
            </a:r>
            <a:r>
              <a:rPr lang="ru-RU" dirty="0" smtClean="0">
                <a:hlinkClick r:id="rId3" tooltip="Вибори Президента України 1994"/>
              </a:rPr>
              <a:t> </a:t>
            </a:r>
            <a:r>
              <a:rPr lang="ru-RU" dirty="0" err="1" smtClean="0">
                <a:hlinkClick r:id="rId3" tooltip="Вибори Президента України 1994"/>
              </a:rPr>
              <a:t>вибори</a:t>
            </a:r>
            <a:r>
              <a:rPr lang="ru-RU" dirty="0" smtClean="0">
                <a:hlinkClick r:id="rId3" tooltip="Вибори Президента України 1994"/>
              </a:rPr>
              <a:t> </a:t>
            </a:r>
            <a:r>
              <a:rPr lang="ru-RU" dirty="0" err="1" smtClean="0">
                <a:hlinkClick r:id="rId3" tooltip="Вибори Президента України 1994"/>
              </a:rPr>
              <a:t>глави</a:t>
            </a:r>
            <a:r>
              <a:rPr lang="ru-RU" dirty="0" smtClean="0">
                <a:hlinkClick r:id="rId3" tooltip="Вибори Президента України 1994"/>
              </a:rPr>
              <a:t> </a:t>
            </a:r>
            <a:r>
              <a:rPr lang="ru-RU" dirty="0" err="1" smtClean="0">
                <a:hlinkClick r:id="rId3" tooltip="Вибори Президента України 1994"/>
              </a:rPr>
              <a:t>держави</a:t>
            </a:r>
            <a:r>
              <a:rPr lang="ru-RU" dirty="0" smtClean="0"/>
              <a:t> (</a:t>
            </a:r>
            <a:r>
              <a:rPr lang="ru-RU" dirty="0" err="1" smtClean="0"/>
              <a:t>призначені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липень</a:t>
            </a:r>
            <a:r>
              <a:rPr lang="ru-RU" dirty="0" smtClean="0"/>
              <a:t> 1994 р.). У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турі</a:t>
            </a:r>
            <a:r>
              <a:rPr lang="ru-RU" dirty="0" smtClean="0"/>
              <a:t> набрав </a:t>
            </a:r>
            <a:r>
              <a:rPr lang="ru-RU" dirty="0" err="1" smtClean="0"/>
              <a:t>найбільшу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голосів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кандидатів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 другому </a:t>
            </a:r>
            <a:r>
              <a:rPr lang="ru-RU" dirty="0" err="1" smtClean="0"/>
              <a:t>програв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Леонід Кучма"/>
              </a:rPr>
              <a:t>Леоніду</a:t>
            </a:r>
            <a:r>
              <a:rPr lang="ru-RU" dirty="0" smtClean="0">
                <a:hlinkClick r:id="rId4" tooltip="Леонід Кучма"/>
              </a:rPr>
              <a:t> </a:t>
            </a:r>
            <a:r>
              <a:rPr lang="ru-RU" dirty="0" err="1" smtClean="0">
                <a:hlinkClick r:id="rId4" tooltip="Леонід Кучма"/>
              </a:rPr>
              <a:t>Кучмі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Обраний</a:t>
            </a:r>
            <a:r>
              <a:rPr lang="ru-RU" dirty="0" smtClean="0"/>
              <a:t> </a:t>
            </a:r>
            <a:r>
              <a:rPr lang="ru-RU" dirty="0" err="1" smtClean="0"/>
              <a:t>народним</a:t>
            </a:r>
            <a:r>
              <a:rPr lang="ru-RU" dirty="0" smtClean="0"/>
              <a:t> депутатом у 1994 р. — на </a:t>
            </a:r>
            <a:r>
              <a:rPr lang="ru-RU" dirty="0" err="1" smtClean="0"/>
              <a:t>довиборах</a:t>
            </a:r>
            <a:r>
              <a:rPr lang="ru-RU" dirty="0" smtClean="0"/>
              <a:t> в одному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мажоритарних</a:t>
            </a:r>
            <a:r>
              <a:rPr lang="ru-RU" dirty="0" smtClean="0"/>
              <a:t> </a:t>
            </a:r>
            <a:r>
              <a:rPr lang="ru-RU" dirty="0" err="1" smtClean="0"/>
              <a:t>округів</a:t>
            </a:r>
            <a:r>
              <a:rPr lang="ru-RU" dirty="0" smtClean="0"/>
              <a:t> на </a:t>
            </a:r>
            <a:r>
              <a:rPr lang="ru-RU" dirty="0" err="1" smtClean="0"/>
              <a:t>Тернопільщині</a:t>
            </a:r>
            <a:r>
              <a:rPr lang="ru-RU" dirty="0" smtClean="0"/>
              <a:t>. У 1998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залишаючись</a:t>
            </a:r>
            <a:r>
              <a:rPr lang="ru-RU" dirty="0" smtClean="0"/>
              <a:t> </a:t>
            </a:r>
            <a:r>
              <a:rPr lang="ru-RU" dirty="0" err="1" smtClean="0"/>
              <a:t>безпартійним</a:t>
            </a:r>
            <a:r>
              <a:rPr lang="ru-RU" dirty="0" smtClean="0"/>
              <a:t>, </a:t>
            </a:r>
            <a:r>
              <a:rPr lang="ru-RU" dirty="0" err="1" smtClean="0"/>
              <a:t>очолив</a:t>
            </a:r>
            <a:r>
              <a:rPr lang="ru-RU" dirty="0" smtClean="0"/>
              <a:t> </a:t>
            </a:r>
            <a:r>
              <a:rPr lang="ru-RU" dirty="0" err="1" smtClean="0"/>
              <a:t>виборчий</a:t>
            </a:r>
            <a:r>
              <a:rPr lang="ru-RU" dirty="0" smtClean="0"/>
              <a:t> список </a:t>
            </a:r>
            <a:r>
              <a:rPr lang="ru-RU" dirty="0" err="1" smtClean="0">
                <a:hlinkClick r:id="rId5" tooltip="Соціал-демократична партія України (об'єднана)"/>
              </a:rPr>
              <a:t>Соціал-демократичної</a:t>
            </a:r>
            <a:r>
              <a:rPr lang="ru-RU" dirty="0" smtClean="0">
                <a:hlinkClick r:id="rId5" tooltip="Соціал-демократична партія України (об'єднана)"/>
              </a:rPr>
              <a:t> </a:t>
            </a:r>
            <a:r>
              <a:rPr lang="ru-RU" dirty="0" err="1" smtClean="0">
                <a:hlinkClick r:id="rId5" tooltip="Соціал-демократична партія України (об'єднана)"/>
              </a:rPr>
              <a:t>партії</a:t>
            </a:r>
            <a:r>
              <a:rPr lang="ru-RU" dirty="0" smtClean="0">
                <a:hlinkClick r:id="rId5" tooltip="Соціал-демократична партія України (об'єднана)"/>
              </a:rPr>
              <a:t> </a:t>
            </a:r>
            <a:r>
              <a:rPr lang="ru-RU" dirty="0" err="1" smtClean="0">
                <a:hlinkClick r:id="rId5" tooltip="Соціал-демократична партія України (об'єднана)"/>
              </a:rPr>
              <a:t>України</a:t>
            </a:r>
            <a:r>
              <a:rPr lang="ru-RU" dirty="0" smtClean="0">
                <a:hlinkClick r:id="rId5" tooltip="Соціал-демократична партія України (об'єднана)"/>
              </a:rPr>
              <a:t> (</a:t>
            </a:r>
            <a:r>
              <a:rPr lang="ru-RU" dirty="0" err="1" smtClean="0">
                <a:hlinkClick r:id="rId5" tooltip="Соціал-демократична партія України (об'єднана)"/>
              </a:rPr>
              <a:t>об'єднаної</a:t>
            </a:r>
            <a:r>
              <a:rPr lang="ru-RU" dirty="0" smtClean="0">
                <a:hlinkClick r:id="rId5" tooltip="Соціал-демократична партія України (об'єднана)"/>
              </a:rPr>
              <a:t>)</a:t>
            </a:r>
            <a:r>
              <a:rPr lang="ru-RU" dirty="0" smtClean="0"/>
              <a:t>. </a:t>
            </a:r>
            <a:r>
              <a:rPr lang="ru-RU" dirty="0" err="1" smtClean="0"/>
              <a:t>Напередодні</a:t>
            </a:r>
            <a:r>
              <a:rPr lang="ru-RU" dirty="0" smtClean="0"/>
              <a:t> </a:t>
            </a:r>
            <a:r>
              <a:rPr lang="ru-RU" dirty="0" err="1" smtClean="0"/>
              <a:t>голосування</a:t>
            </a:r>
            <a:r>
              <a:rPr lang="ru-RU" dirty="0" smtClean="0"/>
              <a:t> вступив до СДПУ(о)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привів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до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Ради.</a:t>
            </a:r>
          </a:p>
          <a:p>
            <a:r>
              <a:rPr lang="ru-RU" dirty="0" smtClean="0"/>
              <a:t>З </a:t>
            </a:r>
            <a:r>
              <a:rPr lang="ru-RU" dirty="0" err="1" smtClean="0"/>
              <a:t>жовтня</a:t>
            </a:r>
            <a:r>
              <a:rPr lang="ru-RU" dirty="0" smtClean="0"/>
              <a:t> 1998 року член </a:t>
            </a:r>
            <a:r>
              <a:rPr lang="ru-RU" dirty="0" err="1" smtClean="0"/>
              <a:t>Політбюро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Політради</a:t>
            </a:r>
            <a:r>
              <a:rPr lang="ru-RU" dirty="0" smtClean="0"/>
              <a:t> СДПУ(о). У 2002–2006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очолював</a:t>
            </a:r>
            <a:r>
              <a:rPr lang="ru-RU" dirty="0" smtClean="0"/>
              <a:t> </a:t>
            </a:r>
            <a:r>
              <a:rPr lang="ru-RU" dirty="0" err="1" smtClean="0"/>
              <a:t>фракцію</a:t>
            </a:r>
            <a:r>
              <a:rPr lang="ru-RU" dirty="0" smtClean="0"/>
              <a:t> СДПУ(о) у </a:t>
            </a:r>
            <a:r>
              <a:rPr lang="ru-RU" dirty="0" err="1" smtClean="0">
                <a:hlinkClick r:id="rId6" tooltip="Верховна Рада України"/>
              </a:rPr>
              <a:t>Верховній</a:t>
            </a:r>
            <a:r>
              <a:rPr lang="ru-RU" dirty="0" smtClean="0">
                <a:hlinkClick r:id="rId6" tooltip="Верховна Рада України"/>
              </a:rPr>
              <a:t> </a:t>
            </a:r>
            <a:r>
              <a:rPr lang="ru-RU" dirty="0" err="1" smtClean="0">
                <a:hlinkClick r:id="rId6" tooltip="Верховна Рада України"/>
              </a:rPr>
              <a:t>Раді</a:t>
            </a:r>
            <a:r>
              <a:rPr lang="ru-RU" dirty="0" smtClean="0">
                <a:hlinkClick r:id="rId6" tooltip="Верховна Рада України"/>
              </a:rPr>
              <a:t> </a:t>
            </a:r>
            <a:r>
              <a:rPr lang="ru-RU" dirty="0" err="1" smtClean="0">
                <a:hlinkClick r:id="rId6" tooltip="Верховна Рада України"/>
              </a:rPr>
              <a:t>України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2006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очолив</a:t>
            </a:r>
            <a:r>
              <a:rPr lang="ru-RU" dirty="0" smtClean="0"/>
              <a:t> список </a:t>
            </a:r>
            <a:r>
              <a:rPr lang="ru-RU" dirty="0" err="1" smtClean="0">
                <a:hlinkClick r:id="rId7" tooltip="Опозиційний блок «Не так!»"/>
              </a:rPr>
              <a:t>опозиційного</a:t>
            </a:r>
            <a:r>
              <a:rPr lang="ru-RU" dirty="0" smtClean="0">
                <a:hlinkClick r:id="rId7" tooltip="Опозиційний блок «Не так!»"/>
              </a:rPr>
              <a:t> блоку «Не так»</a:t>
            </a:r>
            <a:r>
              <a:rPr lang="ru-RU" dirty="0" smtClean="0"/>
              <a:t>. Але за </a:t>
            </a:r>
            <a:r>
              <a:rPr lang="ru-RU" dirty="0" err="1" smtClean="0"/>
              <a:t>підсумками</a:t>
            </a:r>
            <a:r>
              <a:rPr lang="ru-RU" dirty="0" smtClean="0"/>
              <a:t> </a:t>
            </a:r>
            <a:r>
              <a:rPr lang="ru-RU" dirty="0" err="1" smtClean="0"/>
              <a:t>виборів</a:t>
            </a:r>
            <a:r>
              <a:rPr lang="ru-RU" dirty="0" smtClean="0"/>
              <a:t> той не </a:t>
            </a:r>
            <a:r>
              <a:rPr lang="ru-RU" dirty="0" err="1" smtClean="0"/>
              <a:t>подолав</a:t>
            </a:r>
            <a:r>
              <a:rPr lang="ru-RU" dirty="0" smtClean="0"/>
              <a:t> 3-відсотковий </a:t>
            </a:r>
            <a:r>
              <a:rPr lang="ru-RU" dirty="0" err="1" smtClean="0"/>
              <a:t>бар'єр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 </a:t>
            </a:r>
            <a:r>
              <a:rPr lang="ru-RU" dirty="0" err="1" smtClean="0">
                <a:hlinkClick r:id="rId8" tooltip="Листопад"/>
              </a:rPr>
              <a:t>листопаді</a:t>
            </a:r>
            <a:r>
              <a:rPr lang="ru-RU" dirty="0" smtClean="0"/>
              <a:t> </a:t>
            </a:r>
            <a:r>
              <a:rPr lang="ru-RU" dirty="0" smtClean="0">
                <a:hlinkClick r:id="rId9" tooltip="2004"/>
              </a:rPr>
              <a:t>2004</a:t>
            </a:r>
            <a:r>
              <a:rPr lang="ru-RU" dirty="0" smtClean="0"/>
              <a:t> </a:t>
            </a:r>
            <a:r>
              <a:rPr lang="ru-RU" dirty="0" err="1" smtClean="0"/>
              <a:t>позбавлений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</a:t>
            </a:r>
            <a:r>
              <a:rPr lang="ru-RU" dirty="0" err="1" smtClean="0"/>
              <a:t>почесного</a:t>
            </a:r>
            <a:r>
              <a:rPr lang="ru-RU" dirty="0" smtClean="0"/>
              <a:t> доктора (</a:t>
            </a:r>
            <a:r>
              <a:rPr lang="ru-RU" i="1" dirty="0" err="1" smtClean="0"/>
              <a:t>Doctor</a:t>
            </a:r>
            <a:r>
              <a:rPr lang="ru-RU" i="1" dirty="0" smtClean="0"/>
              <a:t> </a:t>
            </a:r>
            <a:r>
              <a:rPr lang="ru-RU" i="1" dirty="0" err="1" smtClean="0"/>
              <a:t>honoris</a:t>
            </a:r>
            <a:r>
              <a:rPr lang="ru-RU" i="1" dirty="0" smtClean="0"/>
              <a:t> </a:t>
            </a:r>
            <a:r>
              <a:rPr lang="ru-RU" i="1" dirty="0" err="1" smtClean="0"/>
              <a:t>causa</a:t>
            </a:r>
            <a:r>
              <a:rPr lang="ru-RU" dirty="0" smtClean="0"/>
              <a:t>) </a:t>
            </a:r>
            <a:r>
              <a:rPr lang="ru-RU" dirty="0" err="1" smtClean="0">
                <a:hlinkClick r:id="rId10" tooltip="Національний університет «Києво-Могилянська академія»"/>
              </a:rPr>
              <a:t>Києво-Могилянської</a:t>
            </a:r>
            <a:r>
              <a:rPr lang="ru-RU" dirty="0" smtClean="0">
                <a:hlinkClick r:id="rId10" tooltip="Національний університет «Києво-Могилянська академія»"/>
              </a:rPr>
              <a:t> </a:t>
            </a:r>
            <a:r>
              <a:rPr lang="ru-RU" dirty="0" err="1" smtClean="0">
                <a:hlinkClick r:id="rId10" tooltip="Національний університет «Києво-Могилянська академія»"/>
              </a:rPr>
              <a:t>академії</a:t>
            </a:r>
            <a:r>
              <a:rPr lang="ru-RU" dirty="0" smtClean="0"/>
              <a:t> за «</a:t>
            </a:r>
            <a:r>
              <a:rPr lang="ru-RU" dirty="0" err="1" smtClean="0"/>
              <a:t>негромадянську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 </a:t>
            </a:r>
            <a:r>
              <a:rPr lang="ru-RU" dirty="0" err="1" smtClean="0">
                <a:hlinkClick r:id="rId11" tooltip="Помаранчева революція"/>
              </a:rPr>
              <a:t>Помаранчевої</a:t>
            </a:r>
            <a:r>
              <a:rPr lang="ru-RU" dirty="0" smtClean="0">
                <a:hlinkClick r:id="rId11" tooltip="Помаранчева революція"/>
              </a:rPr>
              <a:t> </a:t>
            </a:r>
            <a:r>
              <a:rPr lang="ru-RU" dirty="0" err="1" smtClean="0">
                <a:hlinkClick r:id="rId11" tooltip="Помаранчева революція"/>
              </a:rPr>
              <a:t>революції</a:t>
            </a:r>
            <a:r>
              <a:rPr lang="ru-RU" dirty="0" smtClean="0">
                <a:hlinkClick r:id="rId11" tooltip="Помаранчева революція"/>
              </a:rPr>
              <a:t>»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" name="Рисунок 2" descr="img1496lmkravchuk.jpg_45_s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3509" y="692332"/>
            <a:ext cx="3440413" cy="482019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0px-Kravchu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59735">
            <a:off x="535969" y="3303650"/>
            <a:ext cx="2540000" cy="317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937" y="261257"/>
            <a:ext cx="47026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честь Кравчука названа </a:t>
            </a:r>
            <a:r>
              <a:rPr lang="ru-RU" dirty="0" err="1" smtClean="0"/>
              <a:t>тачка-</a:t>
            </a:r>
            <a:r>
              <a:rPr lang="ru-RU" dirty="0" err="1" smtClean="0">
                <a:hlinkClick r:id="rId3" tooltip="Кравчучка"/>
              </a:rPr>
              <a:t>кравчучка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Почесний</a:t>
            </a:r>
            <a:r>
              <a:rPr lang="ru-RU" dirty="0" smtClean="0"/>
              <a:t> Президент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громадського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 </a:t>
            </a:r>
            <a:r>
              <a:rPr lang="ru-RU" dirty="0" smtClean="0">
                <a:hlinkClick r:id="rId4" tooltip="Рівненське земляцтво"/>
              </a:rPr>
              <a:t>«</a:t>
            </a:r>
            <a:r>
              <a:rPr lang="ru-RU" dirty="0" err="1" smtClean="0">
                <a:hlinkClick r:id="rId4" tooltip="Рівненське земляцтво"/>
              </a:rPr>
              <a:t>Рівненське</a:t>
            </a:r>
            <a:r>
              <a:rPr lang="ru-RU" dirty="0" smtClean="0">
                <a:hlinkClick r:id="rId4" tooltip="Рівненське земляцтво"/>
              </a:rPr>
              <a:t> </a:t>
            </a:r>
            <a:r>
              <a:rPr lang="ru-RU" dirty="0" err="1" smtClean="0">
                <a:hlinkClick r:id="rId4" tooltip="Рівненське земляцтво"/>
              </a:rPr>
              <a:t>земляцтво</a:t>
            </a:r>
            <a:r>
              <a:rPr lang="ru-RU" dirty="0" smtClean="0">
                <a:hlinkClick r:id="rId4" tooltip="Рівненське земляцтво"/>
              </a:rPr>
              <a:t>»</a:t>
            </a:r>
            <a:r>
              <a:rPr lang="ru-RU" dirty="0" smtClean="0"/>
              <a:t>.</a:t>
            </a:r>
            <a:r>
              <a:rPr lang="ru-RU" baseline="30000" dirty="0" smtClean="0">
                <a:hlinkClick r:id="rId5"/>
              </a:rPr>
              <a:t>[1]</a:t>
            </a:r>
            <a:endParaRPr lang="ru-RU" dirty="0" smtClean="0"/>
          </a:p>
          <a:p>
            <a:r>
              <a:rPr lang="ru-RU" dirty="0" err="1" smtClean="0"/>
              <a:t>Почесний</a:t>
            </a:r>
            <a:r>
              <a:rPr lang="ru-RU" dirty="0" smtClean="0"/>
              <a:t> Голова </a:t>
            </a:r>
            <a:r>
              <a:rPr lang="ru-RU" dirty="0" err="1" smtClean="0"/>
              <a:t>Всеукраїнського</a:t>
            </a:r>
            <a:r>
              <a:rPr lang="ru-RU" dirty="0" smtClean="0"/>
              <a:t> фонду </a:t>
            </a:r>
            <a:r>
              <a:rPr lang="ru-RU" dirty="0" err="1" smtClean="0"/>
              <a:t>сприяння</a:t>
            </a:r>
            <a:r>
              <a:rPr lang="ru-RU" dirty="0" smtClean="0"/>
              <a:t> </a:t>
            </a:r>
            <a:r>
              <a:rPr lang="ru-RU" dirty="0" err="1" smtClean="0"/>
              <a:t>міжнародному</a:t>
            </a:r>
            <a:r>
              <a:rPr lang="ru-RU" dirty="0" smtClean="0"/>
              <a:t> </a:t>
            </a:r>
            <a:r>
              <a:rPr lang="ru-RU" dirty="0" err="1" smtClean="0"/>
              <a:t>спілкуванню</a:t>
            </a:r>
            <a:r>
              <a:rPr lang="ru-RU" dirty="0" smtClean="0"/>
              <a:t> </a:t>
            </a:r>
            <a:r>
              <a:rPr lang="ru-RU" dirty="0" smtClean="0">
                <a:hlinkClick r:id="rId6" tooltip="Українське народне посольство"/>
              </a:rPr>
              <a:t>«</a:t>
            </a:r>
            <a:r>
              <a:rPr lang="ru-RU" dirty="0" err="1" smtClean="0">
                <a:hlinkClick r:id="rId6" tooltip="Українське народне посольство"/>
              </a:rPr>
              <a:t>Українське</a:t>
            </a:r>
            <a:r>
              <a:rPr lang="ru-RU" dirty="0" smtClean="0">
                <a:hlinkClick r:id="rId6" tooltip="Українське народне посольство"/>
              </a:rPr>
              <a:t> </a:t>
            </a:r>
            <a:r>
              <a:rPr lang="ru-RU" dirty="0" err="1" smtClean="0">
                <a:hlinkClick r:id="rId6" tooltip="Українське народне посольство"/>
              </a:rPr>
              <a:t>народне</a:t>
            </a:r>
            <a:r>
              <a:rPr lang="ru-RU" dirty="0" smtClean="0">
                <a:hlinkClick r:id="rId6" tooltip="Українське народне посольство"/>
              </a:rPr>
              <a:t> посольство»</a:t>
            </a:r>
            <a:r>
              <a:rPr lang="ru-RU" dirty="0" smtClean="0"/>
              <a:t> (</a:t>
            </a:r>
            <a:r>
              <a:rPr lang="ru-RU" dirty="0" err="1" smtClean="0"/>
              <a:t>з</a:t>
            </a:r>
            <a:r>
              <a:rPr lang="ru-RU" dirty="0" smtClean="0"/>
              <a:t> 1994 р.).</a:t>
            </a:r>
          </a:p>
          <a:p>
            <a:r>
              <a:rPr lang="ru-RU" dirty="0" smtClean="0">
                <a:hlinkClick r:id="rId7" tooltip="25 лютого"/>
              </a:rPr>
              <a:t>25 лютого</a:t>
            </a:r>
            <a:r>
              <a:rPr lang="ru-RU" dirty="0" smtClean="0"/>
              <a:t> </a:t>
            </a:r>
            <a:r>
              <a:rPr lang="ru-RU" dirty="0" smtClean="0">
                <a:hlinkClick r:id="rId8" tooltip="2009"/>
              </a:rPr>
              <a:t>2009</a:t>
            </a:r>
            <a:r>
              <a:rPr lang="ru-RU" dirty="0" smtClean="0"/>
              <a:t> року </a:t>
            </a:r>
            <a:r>
              <a:rPr lang="ru-RU" dirty="0" err="1" smtClean="0"/>
              <a:t>Леонід</a:t>
            </a:r>
            <a:r>
              <a:rPr lang="ru-RU" dirty="0" smtClean="0"/>
              <a:t> Кравчук закликав президента </a:t>
            </a:r>
            <a:r>
              <a:rPr lang="ru-RU" dirty="0" err="1" smtClean="0">
                <a:hlinkClick r:id="rId9" tooltip="Ющенко Віктор Андрійович"/>
              </a:rPr>
              <a:t>Віктора</a:t>
            </a:r>
            <a:r>
              <a:rPr lang="ru-RU" dirty="0" smtClean="0">
                <a:hlinkClick r:id="rId9" tooltip="Ющенко Віктор Андрійович"/>
              </a:rPr>
              <a:t> </a:t>
            </a:r>
            <a:r>
              <a:rPr lang="ru-RU" dirty="0" err="1" smtClean="0">
                <a:hlinkClick r:id="rId9" tooltip="Ющенко Віктор Андрійович"/>
              </a:rPr>
              <a:t>Ющенка</a:t>
            </a:r>
            <a:r>
              <a:rPr lang="ru-RU" dirty="0" smtClean="0"/>
              <a:t> подати у </a:t>
            </a:r>
            <a:r>
              <a:rPr lang="ru-RU" dirty="0" err="1" smtClean="0"/>
              <a:t>відставку</a:t>
            </a:r>
            <a:r>
              <a:rPr lang="ru-RU" dirty="0" smtClean="0"/>
              <a:t>.</a:t>
            </a:r>
            <a:r>
              <a:rPr lang="ru-RU" baseline="30000" dirty="0" smtClean="0">
                <a:hlinkClick r:id="rId5"/>
              </a:rPr>
              <a:t>[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l_kravchu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260290">
            <a:off x="6011385" y="2574305"/>
            <a:ext cx="2312357" cy="362010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8673" y="579511"/>
            <a:ext cx="73180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solidFill>
                  <a:srgbClr val="0070C0"/>
                </a:solidFill>
                <a:latin typeface="Monotype Corsiva" pitchFamily="66" charset="0"/>
              </a:rPr>
              <a:t>Державні</a:t>
            </a:r>
            <a:r>
              <a:rPr lang="ru-RU" sz="4400" dirty="0" smtClean="0">
                <a:solidFill>
                  <a:srgbClr val="0070C0"/>
                </a:solidFill>
                <a:latin typeface="Monotype Corsiva" pitchFamily="66" charset="0"/>
              </a:rPr>
              <a:t> нагороди:</a:t>
            </a:r>
            <a:endParaRPr lang="ru-RU" sz="4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634" y="1489166"/>
            <a:ext cx="833410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800" dirty="0" err="1" smtClean="0">
                <a:latin typeface="Monotype Corsiva" pitchFamily="66" charset="0"/>
              </a:rPr>
              <a:t>Звання</a:t>
            </a:r>
            <a:r>
              <a:rPr lang="ru-RU" sz="2800" dirty="0" smtClean="0">
                <a:latin typeface="Monotype Corsiva" pitchFamily="66" charset="0"/>
              </a:rPr>
              <a:t> </a:t>
            </a:r>
            <a:r>
              <a:rPr lang="ru-RU" sz="2800" dirty="0" smtClean="0">
                <a:latin typeface="Monotype Corsiva" pitchFamily="66" charset="0"/>
                <a:hlinkClick r:id="rId2" tooltip="Герой України"/>
              </a:rPr>
              <a:t>Герой </a:t>
            </a:r>
            <a:r>
              <a:rPr lang="ru-RU" sz="2800" dirty="0" err="1" smtClean="0">
                <a:latin typeface="Monotype Corsiva" pitchFamily="66" charset="0"/>
                <a:hlinkClick r:id="rId2" tooltip="Герой України"/>
              </a:rPr>
              <a:t>України</a:t>
            </a:r>
            <a:r>
              <a:rPr lang="ru-RU" sz="2800" dirty="0" smtClean="0">
                <a:latin typeface="Monotype Corsiva" pitchFamily="66" charset="0"/>
              </a:rPr>
              <a:t> </a:t>
            </a:r>
            <a:r>
              <a:rPr lang="ru-RU" sz="2800" dirty="0" err="1" smtClean="0">
                <a:latin typeface="Monotype Corsiva" pitchFamily="66" charset="0"/>
              </a:rPr>
              <a:t>з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врученням</a:t>
            </a:r>
            <a:r>
              <a:rPr lang="ru-RU" sz="2800" dirty="0" smtClean="0">
                <a:latin typeface="Monotype Corsiva" pitchFamily="66" charset="0"/>
              </a:rPr>
              <a:t> </a:t>
            </a:r>
            <a:r>
              <a:rPr lang="ru-RU" sz="2800" dirty="0" smtClean="0">
                <a:latin typeface="Monotype Corsiva" pitchFamily="66" charset="0"/>
                <a:hlinkClick r:id="rId3" tooltip="Орден Держави"/>
              </a:rPr>
              <a:t>ордена </a:t>
            </a:r>
            <a:r>
              <a:rPr lang="ru-RU" sz="2800" dirty="0" err="1" smtClean="0">
                <a:latin typeface="Monotype Corsiva" pitchFamily="66" charset="0"/>
                <a:hlinkClick r:id="rId3" tooltip="Орден Держави"/>
              </a:rPr>
              <a:t>Держави</a:t>
            </a:r>
            <a:r>
              <a:rPr lang="ru-RU" sz="2800" dirty="0" smtClean="0">
                <a:latin typeface="Monotype Corsiva" pitchFamily="66" charset="0"/>
              </a:rPr>
              <a:t> (</a:t>
            </a:r>
            <a:r>
              <a:rPr lang="ru-RU" sz="2800" dirty="0" smtClean="0">
                <a:latin typeface="Monotype Corsiva" pitchFamily="66" charset="0"/>
                <a:hlinkClick r:id="rId4" tooltip="21 серпня"/>
              </a:rPr>
              <a:t>21 </a:t>
            </a:r>
            <a:r>
              <a:rPr lang="ru-RU" sz="2800" dirty="0" err="1" smtClean="0">
                <a:latin typeface="Monotype Corsiva" pitchFamily="66" charset="0"/>
                <a:hlinkClick r:id="rId4" tooltip="21 серпня"/>
              </a:rPr>
              <a:t>серпня</a:t>
            </a:r>
            <a:r>
              <a:rPr lang="ru-RU" sz="2800" dirty="0" smtClean="0">
                <a:latin typeface="Monotype Corsiva" pitchFamily="66" charset="0"/>
              </a:rPr>
              <a:t> </a:t>
            </a:r>
            <a:r>
              <a:rPr lang="ru-RU" sz="2800" dirty="0" smtClean="0">
                <a:latin typeface="Monotype Corsiva" pitchFamily="66" charset="0"/>
                <a:hlinkClick r:id="rId5" tooltip="2001"/>
              </a:rPr>
              <a:t>2001</a:t>
            </a:r>
            <a:r>
              <a:rPr lang="ru-RU" sz="2800" dirty="0" smtClean="0">
                <a:latin typeface="Monotype Corsiva" pitchFamily="66" charset="0"/>
              </a:rPr>
              <a:t>) — </a:t>
            </a:r>
            <a:r>
              <a:rPr lang="ru-RU" sz="2800" i="1" dirty="0" smtClean="0">
                <a:latin typeface="Monotype Corsiva" pitchFamily="66" charset="0"/>
              </a:rPr>
              <a:t>за </a:t>
            </a:r>
            <a:r>
              <a:rPr lang="ru-RU" sz="2800" i="1" dirty="0" err="1" smtClean="0">
                <a:latin typeface="Monotype Corsiva" pitchFamily="66" charset="0"/>
              </a:rPr>
              <a:t>визначний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особистий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внесок</a:t>
            </a:r>
            <a:r>
              <a:rPr lang="ru-RU" sz="2800" i="1" dirty="0" smtClean="0">
                <a:latin typeface="Monotype Corsiva" pitchFamily="66" charset="0"/>
              </a:rPr>
              <a:t> у </a:t>
            </a:r>
            <a:r>
              <a:rPr lang="ru-RU" sz="2800" i="1" dirty="0" err="1" smtClean="0">
                <a:latin typeface="Monotype Corsiva" pitchFamily="66" charset="0"/>
              </a:rPr>
              <a:t>становлення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і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розбудову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незалежної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Української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держави</a:t>
            </a:r>
            <a:r>
              <a:rPr lang="ru-RU" sz="2800" i="1" dirty="0" smtClean="0">
                <a:latin typeface="Monotype Corsiva" pitchFamily="66" charset="0"/>
              </a:rPr>
              <a:t>, </a:t>
            </a:r>
            <a:r>
              <a:rPr lang="ru-RU" sz="2800" i="1" dirty="0" err="1" smtClean="0">
                <a:latin typeface="Monotype Corsiva" pitchFamily="66" charset="0"/>
              </a:rPr>
              <a:t>багаторічну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активну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політичну</a:t>
            </a:r>
            <a:r>
              <a:rPr lang="ru-RU" sz="2800" i="1" dirty="0" smtClean="0">
                <a:latin typeface="Monotype Corsiva" pitchFamily="66" charset="0"/>
              </a:rPr>
              <a:t> та </a:t>
            </a:r>
            <a:r>
              <a:rPr lang="ru-RU" sz="2800" i="1" dirty="0" err="1" smtClean="0">
                <a:latin typeface="Monotype Corsiva" pitchFamily="66" charset="0"/>
              </a:rPr>
              <a:t>громадську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діяльність</a:t>
            </a:r>
            <a:endParaRPr lang="ru-RU" sz="2800" dirty="0" smtClean="0">
              <a:latin typeface="Monotype Corsiva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latin typeface="Monotype Corsiva" pitchFamily="66" charset="0"/>
                <a:hlinkClick r:id="rId6" tooltip="Орден Свободи"/>
              </a:rPr>
              <a:t>Орден </a:t>
            </a:r>
            <a:r>
              <a:rPr lang="ru-RU" sz="2800" dirty="0" err="1" smtClean="0">
                <a:latin typeface="Monotype Corsiva" pitchFamily="66" charset="0"/>
                <a:hlinkClick r:id="rId6" tooltip="Орден Свободи"/>
              </a:rPr>
              <a:t>Свободи</a:t>
            </a:r>
            <a:r>
              <a:rPr lang="ru-RU" sz="2800" dirty="0" smtClean="0">
                <a:latin typeface="Monotype Corsiva" pitchFamily="66" charset="0"/>
              </a:rPr>
              <a:t> (</a:t>
            </a:r>
            <a:r>
              <a:rPr lang="ru-RU" sz="2800" dirty="0" smtClean="0">
                <a:latin typeface="Monotype Corsiva" pitchFamily="66" charset="0"/>
                <a:hlinkClick r:id="rId7" tooltip="10 січня"/>
              </a:rPr>
              <a:t>10 </a:t>
            </a:r>
            <a:r>
              <a:rPr lang="ru-RU" sz="2800" dirty="0" err="1" smtClean="0">
                <a:latin typeface="Monotype Corsiva" pitchFamily="66" charset="0"/>
                <a:hlinkClick r:id="rId7" tooltip="10 січня"/>
              </a:rPr>
              <a:t>січня</a:t>
            </a:r>
            <a:r>
              <a:rPr lang="ru-RU" sz="2800" dirty="0" smtClean="0">
                <a:latin typeface="Monotype Corsiva" pitchFamily="66" charset="0"/>
              </a:rPr>
              <a:t> </a:t>
            </a:r>
            <a:r>
              <a:rPr lang="ru-RU" sz="2800" dirty="0" smtClean="0">
                <a:latin typeface="Monotype Corsiva" pitchFamily="66" charset="0"/>
                <a:hlinkClick r:id="rId8" tooltip="2014"/>
              </a:rPr>
              <a:t>2014</a:t>
            </a:r>
            <a:r>
              <a:rPr lang="ru-RU" sz="2800" dirty="0" smtClean="0">
                <a:latin typeface="Monotype Corsiva" pitchFamily="66" charset="0"/>
              </a:rPr>
              <a:t>) — </a:t>
            </a:r>
            <a:r>
              <a:rPr lang="ru-RU" sz="2800" i="1" dirty="0" smtClean="0">
                <a:latin typeface="Monotype Corsiva" pitchFamily="66" charset="0"/>
              </a:rPr>
              <a:t>за </a:t>
            </a:r>
            <a:r>
              <a:rPr lang="ru-RU" sz="2800" i="1" dirty="0" err="1" smtClean="0">
                <a:latin typeface="Monotype Corsiva" pitchFamily="66" charset="0"/>
              </a:rPr>
              <a:t>визначний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особистий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внесок</a:t>
            </a:r>
            <a:r>
              <a:rPr lang="ru-RU" sz="2800" i="1" dirty="0" smtClean="0">
                <a:latin typeface="Monotype Corsiva" pitchFamily="66" charset="0"/>
              </a:rPr>
              <a:t> у </a:t>
            </a:r>
            <a:r>
              <a:rPr lang="ru-RU" sz="2800" i="1" dirty="0" err="1" smtClean="0">
                <a:latin typeface="Monotype Corsiva" pitchFamily="66" charset="0"/>
              </a:rPr>
              <a:t>розбудову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Української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держави</a:t>
            </a:r>
            <a:r>
              <a:rPr lang="ru-RU" sz="2800" i="1" dirty="0" smtClean="0">
                <a:latin typeface="Monotype Corsiva" pitchFamily="66" charset="0"/>
              </a:rPr>
              <a:t>, </a:t>
            </a:r>
            <a:r>
              <a:rPr lang="ru-RU" sz="2800" i="1" dirty="0" err="1" smtClean="0">
                <a:latin typeface="Monotype Corsiva" pitchFamily="66" charset="0"/>
              </a:rPr>
              <a:t>багаторічну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плідну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громадсько-політичну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діяльність</a:t>
            </a:r>
            <a:endParaRPr lang="ru-RU" sz="2800" dirty="0" smtClean="0">
              <a:latin typeface="Monotype Corsiva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latin typeface="Monotype Corsiva" pitchFamily="66" charset="0"/>
                <a:hlinkClick r:id="rId9" tooltip="Орден князя Ярослава Мудрого"/>
              </a:rPr>
              <a:t>Орден князя Ярослава Мудрого</a:t>
            </a:r>
            <a:r>
              <a:rPr lang="ru-RU" sz="2800" dirty="0" smtClean="0">
                <a:latin typeface="Monotype Corsiva" pitchFamily="66" charset="0"/>
              </a:rPr>
              <a:t> </a:t>
            </a:r>
            <a:r>
              <a:rPr lang="en-US" sz="2800" dirty="0" smtClean="0">
                <a:latin typeface="Monotype Corsiva" pitchFamily="66" charset="0"/>
              </a:rPr>
              <a:t>II </a:t>
            </a:r>
            <a:r>
              <a:rPr lang="ru-RU" sz="2800" dirty="0" smtClean="0">
                <a:latin typeface="Monotype Corsiva" pitchFamily="66" charset="0"/>
              </a:rPr>
              <a:t>ст. (</a:t>
            </a:r>
            <a:r>
              <a:rPr lang="ru-RU" sz="2800" dirty="0" smtClean="0">
                <a:latin typeface="Monotype Corsiva" pitchFamily="66" charset="0"/>
                <a:hlinkClick r:id="rId10" tooltip="2007"/>
              </a:rPr>
              <a:t>2007</a:t>
            </a:r>
            <a:r>
              <a:rPr lang="ru-RU" sz="2800" dirty="0" smtClean="0">
                <a:latin typeface="Monotype Corsiva" pitchFamily="66" charset="0"/>
              </a:rPr>
              <a:t>), </a:t>
            </a:r>
            <a:r>
              <a:rPr lang="en-US" sz="2800" dirty="0" smtClean="0">
                <a:latin typeface="Monotype Corsiva" pitchFamily="66" charset="0"/>
              </a:rPr>
              <a:t>III </a:t>
            </a:r>
            <a:r>
              <a:rPr lang="ru-RU" sz="2800" dirty="0" smtClean="0">
                <a:latin typeface="Monotype Corsiva" pitchFamily="66" charset="0"/>
              </a:rPr>
              <a:t>ст. (</a:t>
            </a:r>
            <a:r>
              <a:rPr lang="ru-RU" sz="2800" dirty="0" smtClean="0">
                <a:latin typeface="Monotype Corsiva" pitchFamily="66" charset="0"/>
                <a:hlinkClick r:id="rId11" tooltip="2004"/>
              </a:rPr>
              <a:t>2004</a:t>
            </a:r>
            <a:r>
              <a:rPr lang="ru-RU" sz="2800" dirty="0" smtClean="0">
                <a:latin typeface="Monotype Corsiva" pitchFamily="66" charset="0"/>
              </a:rPr>
              <a:t>), </a:t>
            </a:r>
            <a:r>
              <a:rPr lang="en-US" sz="2800" dirty="0" smtClean="0">
                <a:latin typeface="Monotype Corsiva" pitchFamily="66" charset="0"/>
              </a:rPr>
              <a:t>IV </a:t>
            </a:r>
            <a:r>
              <a:rPr lang="ru-RU" sz="2800" dirty="0" smtClean="0">
                <a:latin typeface="Monotype Corsiva" pitchFamily="66" charset="0"/>
              </a:rPr>
              <a:t>ст. (</a:t>
            </a:r>
            <a:r>
              <a:rPr lang="ru-RU" sz="2800" dirty="0" smtClean="0">
                <a:latin typeface="Monotype Corsiva" pitchFamily="66" charset="0"/>
                <a:hlinkClick r:id="rId12" tooltip="1999"/>
              </a:rPr>
              <a:t>1999</a:t>
            </a:r>
            <a:r>
              <a:rPr lang="ru-RU" sz="2800" dirty="0" smtClean="0">
                <a:latin typeface="Monotype Corsiva" pitchFamily="66" charset="0"/>
              </a:rPr>
              <a:t>), </a:t>
            </a:r>
            <a:r>
              <a:rPr lang="en-US" sz="2800" dirty="0" smtClean="0">
                <a:latin typeface="Monotype Corsiva" pitchFamily="66" charset="0"/>
              </a:rPr>
              <a:t>V </a:t>
            </a:r>
            <a:r>
              <a:rPr lang="ru-RU" sz="2800" dirty="0" smtClean="0">
                <a:latin typeface="Monotype Corsiva" pitchFamily="66" charset="0"/>
              </a:rPr>
              <a:t>ст. (</a:t>
            </a:r>
            <a:r>
              <a:rPr lang="ru-RU" sz="2800" dirty="0" smtClean="0">
                <a:latin typeface="Monotype Corsiva" pitchFamily="66" charset="0"/>
                <a:hlinkClick r:id="rId13" tooltip="1996"/>
              </a:rPr>
              <a:t>1996</a:t>
            </a:r>
            <a:r>
              <a:rPr lang="ru-RU" sz="2800" dirty="0" smtClean="0">
                <a:latin typeface="Monotype Corsiva" pitchFamily="66" charset="0"/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latin typeface="Monotype Corsiva" pitchFamily="66" charset="0"/>
                <a:hlinkClick r:id="rId14" tooltip="Орден Жовтневої Революції"/>
              </a:rPr>
              <a:t>Орден </a:t>
            </a:r>
            <a:r>
              <a:rPr lang="ru-RU" sz="2800" dirty="0" err="1" smtClean="0">
                <a:latin typeface="Monotype Corsiva" pitchFamily="66" charset="0"/>
                <a:hlinkClick r:id="rId14" tooltip="Орден Жовтневої Революції"/>
              </a:rPr>
              <a:t>Жовтневої</a:t>
            </a:r>
            <a:r>
              <a:rPr lang="ru-RU" sz="2800" dirty="0" smtClean="0">
                <a:latin typeface="Monotype Corsiva" pitchFamily="66" charset="0"/>
                <a:hlinkClick r:id="rId14" tooltip="Орден Жовтневої Революції"/>
              </a:rPr>
              <a:t> </a:t>
            </a:r>
            <a:r>
              <a:rPr lang="ru-RU" sz="2800" dirty="0" err="1" smtClean="0">
                <a:latin typeface="Monotype Corsiva" pitchFamily="66" charset="0"/>
                <a:hlinkClick r:id="rId14" tooltip="Орден Жовтневої Революції"/>
              </a:rPr>
              <a:t>Революції</a:t>
            </a:r>
            <a:r>
              <a:rPr lang="ru-RU" sz="2800" dirty="0" smtClean="0">
                <a:latin typeface="Monotype Corsiva" pitchFamily="66" charset="0"/>
              </a:rPr>
              <a:t>, два </a:t>
            </a:r>
            <a:r>
              <a:rPr lang="ru-RU" sz="2800" dirty="0" err="1" smtClean="0">
                <a:latin typeface="Monotype Corsiva" pitchFamily="66" charset="0"/>
                <a:hlinkClick r:id="rId15" tooltip="Орден Трудового Червоного Прапора"/>
              </a:rPr>
              <a:t>ордени</a:t>
            </a:r>
            <a:r>
              <a:rPr lang="ru-RU" sz="2800" dirty="0" smtClean="0">
                <a:latin typeface="Monotype Corsiva" pitchFamily="66" charset="0"/>
                <a:hlinkClick r:id="rId15" tooltip="Орден Трудового Червоного Прапора"/>
              </a:rPr>
              <a:t> Трудового Червоного Прапора</a:t>
            </a:r>
            <a:r>
              <a:rPr lang="ru-RU" sz="2800" dirty="0" smtClean="0">
                <a:latin typeface="Monotype Corsiva" pitchFamily="66" charset="0"/>
              </a:rPr>
              <a:t> (</a:t>
            </a:r>
            <a:r>
              <a:rPr lang="ru-RU" sz="2800" dirty="0" smtClean="0">
                <a:latin typeface="Monotype Corsiva" pitchFamily="66" charset="0"/>
                <a:hlinkClick r:id="rId16" tooltip="СРСР"/>
              </a:rPr>
              <a:t>СРСР</a:t>
            </a:r>
            <a:r>
              <a:rPr lang="ru-RU" sz="2800" dirty="0" smtClean="0">
                <a:latin typeface="Monotype Corsiva" pitchFamily="66" charset="0"/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latin typeface="Monotype Corsiva" pitchFamily="66" charset="0"/>
                <a:hlinkClick r:id="rId17" tooltip="Медаль «На славу Чернівців»"/>
              </a:rPr>
              <a:t>Медаль «На славу </a:t>
            </a:r>
            <a:r>
              <a:rPr lang="ru-RU" sz="2800" dirty="0" err="1" smtClean="0">
                <a:latin typeface="Monotype Corsiva" pitchFamily="66" charset="0"/>
                <a:hlinkClick r:id="rId17" tooltip="Медаль «На славу Чернівців»"/>
              </a:rPr>
              <a:t>Чернівців</a:t>
            </a:r>
            <a:r>
              <a:rPr lang="ru-RU" sz="2800" dirty="0" smtClean="0">
                <a:latin typeface="Monotype Corsiva" pitchFamily="66" charset="0"/>
                <a:hlinkClick r:id="rId17" tooltip="Медаль «На славу Чернівців»"/>
              </a:rPr>
              <a:t>»</a:t>
            </a:r>
            <a:endParaRPr lang="ru-RU" sz="2800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10" y="809896"/>
            <a:ext cx="49116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 </a:t>
            </a:r>
            <a:r>
              <a:rPr lang="ru-RU" dirty="0" err="1" smtClean="0"/>
              <a:t>грудня</a:t>
            </a:r>
            <a:r>
              <a:rPr lang="ru-RU" dirty="0" smtClean="0"/>
              <a:t> 1991 </a:t>
            </a:r>
            <a:r>
              <a:rPr lang="ru-RU" dirty="0" err="1" smtClean="0"/>
              <a:t>політик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Борисом </a:t>
            </a:r>
            <a:r>
              <a:rPr lang="ru-RU" dirty="0" err="1" smtClean="0"/>
              <a:t>Єльциним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Станіславом</a:t>
            </a:r>
            <a:r>
              <a:rPr lang="ru-RU" dirty="0" smtClean="0"/>
              <a:t> Шушкевичем </a:t>
            </a:r>
            <a:r>
              <a:rPr lang="ru-RU" dirty="0" err="1" smtClean="0"/>
              <a:t>підписався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Біловезькими</a:t>
            </a:r>
            <a:r>
              <a:rPr lang="ru-RU" dirty="0" smtClean="0"/>
              <a:t> </a:t>
            </a:r>
            <a:r>
              <a:rPr lang="ru-RU" dirty="0" err="1" smtClean="0"/>
              <a:t>угодами</a:t>
            </a:r>
            <a:r>
              <a:rPr lang="ru-RU" dirty="0" smtClean="0"/>
              <a:t> про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Союзу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Соціалістичних</a:t>
            </a:r>
            <a:r>
              <a:rPr lang="ru-RU" dirty="0" smtClean="0"/>
              <a:t> </a:t>
            </a:r>
            <a:r>
              <a:rPr lang="ru-RU" dirty="0" err="1" smtClean="0"/>
              <a:t>Республік</a:t>
            </a:r>
            <a:r>
              <a:rPr lang="ru-RU" dirty="0" smtClean="0"/>
              <a:t> (СРСР). За словами Л. Кравчука (2005), </a:t>
            </a:r>
            <a:r>
              <a:rPr lang="ru-RU" dirty="0" err="1" smtClean="0"/>
              <a:t>якби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знав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творитиметься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, то </a:t>
            </a:r>
            <a:r>
              <a:rPr lang="ru-RU" dirty="0" err="1" smtClean="0"/>
              <a:t>швидше</a:t>
            </a:r>
            <a:r>
              <a:rPr lang="ru-RU" dirty="0" smtClean="0"/>
              <a:t> б дав </a:t>
            </a:r>
            <a:r>
              <a:rPr lang="ru-RU" dirty="0" err="1" smtClean="0"/>
              <a:t>відрубати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руку,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поставити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підпис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Біловезькими</a:t>
            </a:r>
            <a:r>
              <a:rPr lang="ru-RU" dirty="0" smtClean="0"/>
              <a:t> </a:t>
            </a:r>
            <a:r>
              <a:rPr lang="ru-RU" dirty="0" err="1" smtClean="0"/>
              <a:t>угодами</a:t>
            </a:r>
            <a:r>
              <a:rPr lang="ru-RU" dirty="0" smtClean="0"/>
              <a:t> (</a:t>
            </a:r>
            <a:r>
              <a:rPr lang="ru-RU" dirty="0" err="1" smtClean="0"/>
              <a:t>корупція</a:t>
            </a:r>
            <a:r>
              <a:rPr lang="ru-RU" dirty="0" smtClean="0"/>
              <a:t> при </a:t>
            </a:r>
            <a:r>
              <a:rPr lang="ru-RU" dirty="0" err="1" smtClean="0"/>
              <a:t>приватизації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; </a:t>
            </a:r>
            <a:r>
              <a:rPr lang="ru-RU" dirty="0" err="1" smtClean="0"/>
              <a:t>інфляція</a:t>
            </a:r>
            <a:r>
              <a:rPr lang="ru-RU" dirty="0" smtClean="0"/>
              <a:t> в 1992-1994 роках </a:t>
            </a:r>
            <a:r>
              <a:rPr lang="ru-RU" dirty="0" err="1" smtClean="0"/>
              <a:t>сягала</a:t>
            </a:r>
            <a:r>
              <a:rPr lang="ru-RU" dirty="0" smtClean="0"/>
              <a:t>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відсотків</a:t>
            </a:r>
            <a:r>
              <a:rPr lang="ru-RU" dirty="0" smtClean="0"/>
              <a:t>; </a:t>
            </a:r>
            <a:r>
              <a:rPr lang="ru-RU" dirty="0" err="1" smtClean="0"/>
              <a:t>багаторічні</a:t>
            </a:r>
            <a:r>
              <a:rPr lang="ru-RU" dirty="0" smtClean="0"/>
              <a:t> </a:t>
            </a:r>
            <a:r>
              <a:rPr lang="ru-RU" dirty="0" err="1" smtClean="0"/>
              <a:t>затримки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виплати</a:t>
            </a:r>
            <a:r>
              <a:rPr lang="ru-RU" dirty="0" smtClean="0"/>
              <a:t> </a:t>
            </a:r>
            <a:r>
              <a:rPr lang="ru-RU" dirty="0" err="1" smtClean="0"/>
              <a:t>зарплати</a:t>
            </a:r>
            <a:r>
              <a:rPr lang="ru-RU" dirty="0" smtClean="0"/>
              <a:t> </a:t>
            </a:r>
            <a:r>
              <a:rPr lang="ru-RU" dirty="0" err="1" smtClean="0"/>
              <a:t>працівникам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вчителям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). </a:t>
            </a:r>
            <a:r>
              <a:rPr lang="ru-RU" dirty="0" err="1" smtClean="0"/>
              <a:t>Влітку</a:t>
            </a:r>
            <a:r>
              <a:rPr lang="ru-RU" dirty="0" smtClean="0"/>
              <a:t> 1993-го Л. Кравчук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масових</a:t>
            </a:r>
            <a:r>
              <a:rPr lang="ru-RU" dirty="0" smtClean="0"/>
              <a:t> </a:t>
            </a:r>
            <a:r>
              <a:rPr lang="ru-RU" dirty="0" err="1" smtClean="0"/>
              <a:t>страйків</a:t>
            </a:r>
            <a:r>
              <a:rPr lang="ru-RU" dirty="0" smtClean="0"/>
              <a:t> </a:t>
            </a:r>
            <a:r>
              <a:rPr lang="ru-RU" dirty="0" err="1" smtClean="0"/>
              <a:t>погодився</a:t>
            </a:r>
            <a:r>
              <a:rPr lang="ru-RU" dirty="0" smtClean="0"/>
              <a:t> на </a:t>
            </a:r>
            <a:r>
              <a:rPr lang="ru-RU" dirty="0" err="1" smtClean="0"/>
              <a:t>дострокові</a:t>
            </a:r>
            <a:r>
              <a:rPr lang="ru-RU" dirty="0" smtClean="0"/>
              <a:t> </a:t>
            </a:r>
            <a:r>
              <a:rPr lang="ru-RU" dirty="0" err="1" smtClean="0"/>
              <a:t>президентські</a:t>
            </a:r>
            <a:r>
              <a:rPr lang="ru-RU" dirty="0" smtClean="0"/>
              <a:t> </a:t>
            </a:r>
            <a:r>
              <a:rPr lang="ru-RU" dirty="0" err="1" smtClean="0"/>
              <a:t>вибори</a:t>
            </a:r>
            <a:r>
              <a:rPr lang="ru-RU" dirty="0" smtClean="0"/>
              <a:t>, </a:t>
            </a:r>
            <a:r>
              <a:rPr lang="ru-RU" dirty="0" err="1" smtClean="0"/>
              <a:t>призначені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липень</a:t>
            </a:r>
            <a:r>
              <a:rPr lang="ru-RU" dirty="0" smtClean="0"/>
              <a:t> 1994 року.</a:t>
            </a:r>
          </a:p>
          <a:p>
            <a:endParaRPr lang="ru-RU" dirty="0"/>
          </a:p>
        </p:txBody>
      </p:sp>
      <p:pic>
        <p:nvPicPr>
          <p:cNvPr id="3" name="Рисунок 2" descr="kravch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7181" y="1397727"/>
            <a:ext cx="3727813" cy="399070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900" b="1" i="1" dirty="0" smtClean="0">
                <a:latin typeface="Monotype Corsiva" pitchFamily="66" charset="0"/>
              </a:rPr>
              <a:t>Досягнення</a:t>
            </a:r>
            <a:r>
              <a:rPr lang="uk-UA" sz="9600" b="1" u="sng" dirty="0" smtClean="0"/>
              <a:t/>
            </a:r>
            <a:br>
              <a:rPr lang="uk-UA" sz="9600" b="1" u="sng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10343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 </a:t>
            </a:r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Після путчу Кравчук вийшов з Компартії і погодився на ініціативу депутатів з Народного Руху проголосувати за Акт проголошення незалежності України. </a:t>
            </a:r>
            <a:b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    31 серпня Кравчук підписав указ Президії Верховної Ради про заборону Компартії. У грудні він став Президентом за підтримки 61,6% виборців.</a:t>
            </a:r>
            <a:b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    В період правління Кравчука відбулося формування державних структур незалежної країни, створення Міністерства закордонних справ, визнання Україною іншими країнами світу.</a:t>
            </a:r>
            <a:b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    Прийнято перші 400 законів - зокрема, Земельний кодекс, який визнав приватну власність на землю. Почалися ринкові реформи, зокрема, розквіт приватного підприємництва.</a:t>
            </a:r>
            <a:b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    Були сформовані Збройні сили, а тризуб став малим гербом України.</a:t>
            </a:r>
            <a:b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    При Кравчуку активізувалося релігійне життя, утворилася Українська православна церква, з підпілля вийшли греко-католики. Старі храми стали повертати релігійним громадам, будувалися нові.</a:t>
            </a:r>
            <a:b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    Зміцніла багатопартійна система, почало формуватися громадянське суспільство. З'явилася громадська організація "червоних директорів" - Український союз промисловців і підприємців. У грудні 1993 року УСПП очолив відставлений прем'єр-міністр Леонід Кучма.</a:t>
            </a:r>
            <a:b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    Також Кравчук відмовився від ядерної зброї.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</TotalTime>
  <Words>169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Біографія </vt:lpstr>
      <vt:lpstr>Наукова та політична діяльність до проголошення незалежності України:  </vt:lpstr>
      <vt:lpstr>Політична діяльність після проголошення незалежності України </vt:lpstr>
      <vt:lpstr>Слайд 5</vt:lpstr>
      <vt:lpstr>Слайд 6</vt:lpstr>
      <vt:lpstr>Слайд 7</vt:lpstr>
      <vt:lpstr>Слайд 8</vt:lpstr>
      <vt:lpstr>Досягнення </vt:lpstr>
      <vt:lpstr>Провали 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Даша</cp:lastModifiedBy>
  <cp:revision>22</cp:revision>
  <dcterms:created xsi:type="dcterms:W3CDTF">2013-11-19T05:52:05Z</dcterms:created>
  <dcterms:modified xsi:type="dcterms:W3CDTF">2014-03-31T17:50:36Z</dcterms:modified>
</cp:coreProperties>
</file>