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2" r:id="rId4"/>
    <p:sldId id="259" r:id="rId5"/>
    <p:sldId id="273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C7CF-A7D9-44B6-83A1-20D6C774DC5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99D0-8C1A-432E-9E4B-8C1324318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Аматорський</a:t>
            </a:r>
            <a:r>
              <a:rPr lang="ru-RU" dirty="0" smtClean="0">
                <a:solidFill>
                  <a:schemeClr val="bg1"/>
                </a:solidFill>
              </a:rPr>
              <a:t> театр.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аматорського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наприкінці</a:t>
            </a:r>
            <a:r>
              <a:rPr lang="ru-RU" dirty="0" smtClean="0">
                <a:solidFill>
                  <a:schemeClr val="bg1"/>
                </a:solidFill>
              </a:rPr>
              <a:t> 19ст.в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Розмаїтого Дмитра, 10-А клас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643866" cy="4525963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На Галичині у Коломиї (1848) виник аматорський гурток І. </a:t>
            </a:r>
            <a:r>
              <a:rPr lang="uk-UA" dirty="0" err="1">
                <a:solidFill>
                  <a:schemeClr val="bg1"/>
                </a:solidFill>
              </a:rPr>
              <a:t>Озаркевича</a:t>
            </a:r>
            <a:r>
              <a:rPr lang="uk-UA" dirty="0">
                <a:solidFill>
                  <a:schemeClr val="bg1"/>
                </a:solidFill>
              </a:rPr>
              <a:t>, започаткувавши вистави у Львові, Перемишлі, Тернополі та ін. галицьких містах. Згодом у Львові сформувався Руський народний театр на чолі з О. Бачинським і Т. </a:t>
            </a:r>
            <a:r>
              <a:rPr lang="uk-UA" dirty="0" err="1">
                <a:solidFill>
                  <a:schemeClr val="bg1"/>
                </a:solidFill>
              </a:rPr>
              <a:t>Бачинською</a:t>
            </a:r>
            <a:r>
              <a:rPr lang="uk-UA" dirty="0">
                <a:solidFill>
                  <a:schemeClr val="bg1"/>
                </a:solidFill>
              </a:rPr>
              <a:t>, опікуваний товариством «Руська бесіда»; тут свого часу працював драматичний гурток В. </a:t>
            </a:r>
            <a:r>
              <a:rPr lang="uk-UA" dirty="0" err="1">
                <a:solidFill>
                  <a:schemeClr val="bg1"/>
                </a:solidFill>
              </a:rPr>
              <a:t>Нижанківського</a:t>
            </a:r>
            <a:r>
              <a:rPr lang="uk-UA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teatr.kolomyya.org/korg/kol/portals/teatr/page/legendy/ozarkevych/00_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76600" y="571480"/>
            <a:ext cx="3276600" cy="4162426"/>
          </a:xfrm>
          <a:prstGeom prst="rect">
            <a:avLst/>
          </a:prstGeom>
          <a:noFill/>
        </p:spPr>
      </p:pic>
      <p:pic>
        <p:nvPicPr>
          <p:cNvPr id="10244" name="Picture 4" descr="http://zbruc.eu/sites/default/files/pictures/baczynsky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714356"/>
            <a:ext cx="2786082" cy="38227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415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9011 -0.012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1438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Невдовзі з'явилося Перше літературно-драматичне товариство ім. Г. </a:t>
            </a:r>
            <a:r>
              <a:rPr lang="uk-UA" dirty="0" err="1">
                <a:solidFill>
                  <a:schemeClr val="bg1"/>
                </a:solidFill>
              </a:rPr>
              <a:t>Квітки-Основ'яненка</a:t>
            </a:r>
            <a:r>
              <a:rPr lang="uk-UA" dirty="0">
                <a:solidFill>
                  <a:schemeClr val="bg1"/>
                </a:solidFill>
              </a:rPr>
              <a:t> (1879) у Коломиї, 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Драматичне </a:t>
            </a:r>
            <a:r>
              <a:rPr lang="uk-UA" dirty="0">
                <a:solidFill>
                  <a:schemeClr val="bg1"/>
                </a:solidFill>
              </a:rPr>
              <a:t>товариство 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ім</a:t>
            </a:r>
            <a:r>
              <a:rPr lang="uk-UA" dirty="0">
                <a:solidFill>
                  <a:schemeClr val="bg1"/>
                </a:solidFill>
              </a:rPr>
              <a:t>. І. Котляревського (Львів, 1898) за участю Івана Франка, драматичний гурток під орудою актора І. Захарка при Товаристві руських ремісників «Зоря», напівпрофесійний Руський селянський театр (з 1907 — Буковинський народний театр).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Квитка-Основьяненко Григорий Федорович - Люди - Гордость Украины - Каталог статей - Патриот Укра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750" y="785794"/>
            <a:ext cx="3333750" cy="4629151"/>
          </a:xfrm>
          <a:prstGeom prst="rect">
            <a:avLst/>
          </a:prstGeom>
          <a:noFill/>
        </p:spPr>
      </p:pic>
      <p:pic>
        <p:nvPicPr>
          <p:cNvPr id="8196" name="Picture 4" descr="Политические деятели &quot; Биографии знаменитос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571480"/>
            <a:ext cx="3714750" cy="52863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4696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51407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6929486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1907—1909 функціонувало сім таких театрів при осередках «Просвіти», </a:t>
            </a:r>
            <a:r>
              <a:rPr lang="uk-UA" dirty="0" smtClean="0">
                <a:solidFill>
                  <a:schemeClr val="bg1"/>
                </a:solidFill>
              </a:rPr>
              <a:t>«</a:t>
            </a:r>
            <a:r>
              <a:rPr lang="uk-UA" dirty="0">
                <a:solidFill>
                  <a:schemeClr val="bg1"/>
                </a:solidFill>
              </a:rPr>
              <a:t>Волі</a:t>
            </a:r>
            <a:r>
              <a:rPr lang="uk-UA" dirty="0" smtClean="0">
                <a:solidFill>
                  <a:schemeClr val="bg1"/>
                </a:solidFill>
              </a:rPr>
              <a:t>»,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«</a:t>
            </a:r>
            <a:r>
              <a:rPr lang="uk-UA" dirty="0">
                <a:solidFill>
                  <a:schemeClr val="bg1"/>
                </a:solidFill>
              </a:rPr>
              <a:t>Сокола</a:t>
            </a:r>
            <a:r>
              <a:rPr lang="uk-UA" dirty="0" smtClean="0">
                <a:solidFill>
                  <a:schemeClr val="bg1"/>
                </a:solidFill>
              </a:rPr>
              <a:t>»,</a:t>
            </a:r>
            <a:r>
              <a:rPr lang="uk-UA" dirty="0">
                <a:solidFill>
                  <a:schemeClr val="bg1"/>
                </a:solidFill>
              </a:rPr>
              <a:t> «Зорі». Принаймні любительська драматична група при «Соколі» мала успіх від позбавленої цензурного втручання вистави «Украдене щастя» І. Франка та ін., пізніше перейшла до «Просвіти», обравши собі назву «Театр людовий у Львові». Неординарним був Гуцульський народний театр О. </a:t>
            </a:r>
            <a:r>
              <a:rPr lang="uk-UA" dirty="0" err="1">
                <a:solidFill>
                  <a:schemeClr val="bg1"/>
                </a:solidFill>
              </a:rPr>
              <a:t>Гулайчука</a:t>
            </a:r>
            <a:r>
              <a:rPr lang="uk-UA" dirty="0">
                <a:solidFill>
                  <a:schemeClr val="bg1"/>
                </a:solidFill>
              </a:rPr>
              <a:t> та Г. </a:t>
            </a:r>
            <a:r>
              <a:rPr lang="uk-UA" dirty="0" err="1">
                <a:solidFill>
                  <a:schemeClr val="bg1"/>
                </a:solidFill>
              </a:rPr>
              <a:t>Хоткевича</a:t>
            </a:r>
            <a:r>
              <a:rPr lang="uk-UA" dirty="0">
                <a:solidFill>
                  <a:schemeClr val="bg1"/>
                </a:solidFill>
              </a:rPr>
              <a:t>, селяни успішно грали складні ролі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Хоткевич Гнат. Іван Мазепа - Читальный зал @ EX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38136"/>
            <a:ext cx="5029200" cy="6648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82691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215238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Два осередки </a:t>
            </a:r>
            <a:r>
              <a:rPr lang="uk-UA" dirty="0" err="1">
                <a:solidFill>
                  <a:schemeClr val="bg1"/>
                </a:solidFill>
              </a:rPr>
              <a:t>аматарських</a:t>
            </a:r>
            <a:r>
              <a:rPr lang="uk-UA" dirty="0">
                <a:solidFill>
                  <a:schemeClr val="bg1"/>
                </a:solidFill>
              </a:rPr>
              <a:t> театрів існували в Ужгороді (група гімназистів під керівництвом К. </a:t>
            </a:r>
            <a:r>
              <a:rPr lang="uk-UA" dirty="0" err="1">
                <a:solidFill>
                  <a:schemeClr val="bg1"/>
                </a:solidFill>
              </a:rPr>
              <a:t>Сабова</a:t>
            </a:r>
            <a:r>
              <a:rPr lang="uk-UA" dirty="0">
                <a:solidFill>
                  <a:schemeClr val="bg1"/>
                </a:solidFill>
              </a:rPr>
              <a:t> та молоді, </a:t>
            </a:r>
            <a:r>
              <a:rPr lang="uk-UA" dirty="0" smtClean="0">
                <a:solidFill>
                  <a:schemeClr val="bg1"/>
                </a:solidFill>
              </a:rPr>
              <a:t>очолюваної </a:t>
            </a:r>
            <a:r>
              <a:rPr lang="uk-UA" dirty="0">
                <a:solidFill>
                  <a:schemeClr val="bg1"/>
                </a:solidFill>
              </a:rPr>
              <a:t>М. Поповичем). Аналогічні любительські осередки сформувалися у 60—70-ті XIX ст. у Полтаві, Чернігові, Немирові, в </a:t>
            </a:r>
            <a:r>
              <a:rPr lang="uk-UA" dirty="0" err="1">
                <a:solidFill>
                  <a:schemeClr val="bg1"/>
                </a:solidFill>
              </a:rPr>
              <a:t>Бобринцях</a:t>
            </a:r>
            <a:r>
              <a:rPr lang="uk-UA" dirty="0">
                <a:solidFill>
                  <a:schemeClr val="bg1"/>
                </a:solidFill>
              </a:rPr>
              <a:t>, де розвивали свої таланти корифеї українського театру — брати Тобілевичі та Марко Кропивницький. Особливе значення відіграв </a:t>
            </a:r>
            <a:r>
              <a:rPr lang="uk-UA" dirty="0" err="1">
                <a:solidFill>
                  <a:schemeClr val="bg1"/>
                </a:solidFill>
              </a:rPr>
              <a:t>зініційований</a:t>
            </a:r>
            <a:r>
              <a:rPr lang="uk-UA" dirty="0">
                <a:solidFill>
                  <a:schemeClr val="bg1"/>
                </a:solidFill>
              </a:rPr>
              <a:t> «Громадою» київський Перший музично-драматичний гурток, у якому брали активну участь М. Старицький та М. Лисенко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Карпенко-Карий Іван Українська література. Теорія літератури. Готуймося до іспиту та ЗНО з української літератур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2175" y="0"/>
            <a:ext cx="2162175" cy="2867025"/>
          </a:xfrm>
          <a:prstGeom prst="rect">
            <a:avLst/>
          </a:prstGeom>
          <a:noFill/>
        </p:spPr>
      </p:pic>
      <p:pic>
        <p:nvPicPr>
          <p:cNvPr id="6148" name="Picture 4" descr="Микола Лисенко - гордість української музики. - Forum - MOW.fm - Global publishing multimedia E-commerce platf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3048000"/>
            <a:ext cx="2895600" cy="3810000"/>
          </a:xfrm>
          <a:prstGeom prst="rect">
            <a:avLst/>
          </a:prstGeom>
          <a:noFill/>
        </p:spPr>
      </p:pic>
      <p:pic>
        <p:nvPicPr>
          <p:cNvPr id="6150" name="Picture 6" descr="Фото :: Михаил Старицкий (Mihail Starytskiy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381250" y="3000372"/>
            <a:ext cx="2381250" cy="3676651"/>
          </a:xfrm>
          <a:prstGeom prst="rect">
            <a:avLst/>
          </a:prstGeom>
          <a:noFill/>
        </p:spPr>
      </p:pic>
      <p:pic>
        <p:nvPicPr>
          <p:cNvPr id="6152" name="Picture 8" descr="З історії &quot;Руського театру&quot; в Закарпатті - 17 Лютого 2011 - Івано-Франківський театр ляль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0"/>
            <a:ext cx="3500462" cy="30337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44722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1423 -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6632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651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929486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Після </a:t>
            </a:r>
            <a:r>
              <a:rPr lang="uk-UA" dirty="0" err="1">
                <a:solidFill>
                  <a:schemeClr val="bg1"/>
                </a:solidFill>
              </a:rPr>
              <a:t>Емського</a:t>
            </a:r>
            <a:r>
              <a:rPr lang="uk-UA" dirty="0">
                <a:solidFill>
                  <a:schemeClr val="bg1"/>
                </a:solidFill>
              </a:rPr>
              <a:t> указу </a:t>
            </a:r>
            <a:r>
              <a:rPr lang="uk-UA" dirty="0" smtClean="0">
                <a:solidFill>
                  <a:schemeClr val="bg1"/>
                </a:solidFill>
              </a:rPr>
              <a:t>1876 року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любительські вистави </a:t>
            </a:r>
            <a:r>
              <a:rPr lang="uk-UA" dirty="0">
                <a:solidFill>
                  <a:schemeClr val="bg1"/>
                </a:solidFill>
              </a:rPr>
              <a:t>відбувалися приховано у будинку професора Київського університету 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св</a:t>
            </a:r>
            <a:r>
              <a:rPr lang="uk-UA" dirty="0">
                <a:solidFill>
                  <a:schemeClr val="bg1"/>
                </a:solidFill>
              </a:rPr>
              <a:t>. Володимира </a:t>
            </a:r>
            <a:r>
              <a:rPr lang="uk-UA" dirty="0" smtClean="0">
                <a:solidFill>
                  <a:schemeClr val="bg1"/>
                </a:solidFill>
              </a:rPr>
              <a:t>О</a:t>
            </a:r>
            <a:r>
              <a:rPr lang="uk-UA" dirty="0">
                <a:solidFill>
                  <a:schemeClr val="bg1"/>
                </a:solidFill>
              </a:rPr>
              <a:t>. </a:t>
            </a:r>
            <a:r>
              <a:rPr lang="uk-UA" dirty="0" err="1">
                <a:solidFill>
                  <a:schemeClr val="bg1"/>
                </a:solidFill>
              </a:rPr>
              <a:t>Кістяківського</a:t>
            </a:r>
            <a:r>
              <a:rPr lang="uk-UA" dirty="0">
                <a:solidFill>
                  <a:schemeClr val="bg1"/>
                </a:solidFill>
              </a:rPr>
              <a:t>. Поширювалися таємні гуртки за участю київських залізничників (одним із них керувала Марія </a:t>
            </a:r>
            <a:r>
              <a:rPr lang="uk-UA" dirty="0" err="1">
                <a:solidFill>
                  <a:schemeClr val="bg1"/>
                </a:solidFill>
              </a:rPr>
              <a:t>Старицька</a:t>
            </a:r>
            <a:r>
              <a:rPr lang="uk-UA" dirty="0">
                <a:solidFill>
                  <a:schemeClr val="bg1"/>
                </a:solidFill>
              </a:rPr>
              <a:t>), друкарів Ковальського та </a:t>
            </a:r>
            <a:r>
              <a:rPr lang="uk-UA" dirty="0" err="1">
                <a:solidFill>
                  <a:schemeClr val="bg1"/>
                </a:solidFill>
              </a:rPr>
              <a:t>Кульженка</a:t>
            </a:r>
            <a:r>
              <a:rPr lang="uk-UA" dirty="0">
                <a:solidFill>
                  <a:schemeClr val="bg1"/>
                </a:solidFill>
              </a:rPr>
              <a:t>. У Києві упродовж 1882–1892 на сцену допускалася лише одна україномовна п'єса на рік.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Александр Фёдорович Кистяковский биография, Университет. Начало карьеры, Научная деятельно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0" y="1928802"/>
            <a:ext cx="2381250" cy="2962276"/>
          </a:xfrm>
          <a:prstGeom prst="rect">
            <a:avLst/>
          </a:prstGeom>
          <a:noFill/>
        </p:spPr>
      </p:pic>
      <p:pic>
        <p:nvPicPr>
          <p:cNvPr id="5124" name="Picture 4" descr="31 трав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2000240"/>
            <a:ext cx="2971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2622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45695 -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286676" cy="45259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Аматорські колективи закладали основи професійного українського театру, що виник 1882, ставши виразником національного руху опору русифікаторській політиці Російської імперії щодо української мови, 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культури</a:t>
            </a:r>
            <a:r>
              <a:rPr lang="uk-UA" dirty="0">
                <a:solidFill>
                  <a:schemeClr val="bg1"/>
                </a:solidFill>
              </a:rPr>
              <a:t> та </a:t>
            </a:r>
            <a:r>
              <a:rPr lang="uk-UA" dirty="0" smtClean="0">
                <a:solidFill>
                  <a:schemeClr val="bg1"/>
                </a:solidFill>
              </a:rPr>
              <a:t>літератури.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6929486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Водночас, попри загальну антиукраїнську політику, не зникали й аматорські театри. З появою «Просвіти» на Наддніпрянщині (1905–1907) любительські драматичні гуртки набули неабиякої популярності, дарма що переслідувалися царською адміністрацією.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Vanja Koles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4738682"/>
            <a:ext cx="185738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6358E-6 L -0.3349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358114" cy="45259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В роботі аматорських театрів брали участь: І. Кропивницький — у Лисичанську (1907), Марія Заньковецька — у Ніжині (1906), Гнат </a:t>
            </a:r>
            <a:r>
              <a:rPr lang="uk-UA" dirty="0" err="1">
                <a:solidFill>
                  <a:schemeClr val="bg1"/>
                </a:solidFill>
              </a:rPr>
              <a:t>Хоткевич</a:t>
            </a:r>
            <a:r>
              <a:rPr lang="uk-UA" dirty="0">
                <a:solidFill>
                  <a:schemeClr val="bg1"/>
                </a:solidFill>
              </a:rPr>
              <a:t>, після повернення на Наддніпрянщину, очолив аматорський театр (1912) Товариства Дому робітників у Харкові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&quot;Золото українського театру - Марія Заньковецька&quot; The wo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00042"/>
            <a:ext cx="3762375" cy="5715000"/>
          </a:xfrm>
          <a:prstGeom prst="rect">
            <a:avLst/>
          </a:prstGeom>
          <a:noFill/>
        </p:spPr>
      </p:pic>
      <p:pic>
        <p:nvPicPr>
          <p:cNvPr id="2052" name="Picture 4" descr="Pidvolochyska District State Administration - 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28990" y="1214422"/>
            <a:ext cx="2695575" cy="38671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44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1146 -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6715172" cy="21145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Аматорський театр — тип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самодіяльного народного театру, в якому виконавцями є непрофесійні актори.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500702"/>
            <a:ext cx="54864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Актори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самодіяльного</a:t>
            </a:r>
            <a:r>
              <a:rPr lang="ru-RU" sz="2800" dirty="0" smtClean="0">
                <a:solidFill>
                  <a:schemeClr val="bg1"/>
                </a:solidFill>
              </a:rPr>
              <a:t> театру. </a:t>
            </a:r>
            <a:r>
              <a:rPr lang="ru-RU" sz="2800" dirty="0" err="1" smtClean="0">
                <a:solidFill>
                  <a:schemeClr val="bg1"/>
                </a:solidFill>
              </a:rPr>
              <a:t>Кінець</a:t>
            </a:r>
            <a:r>
              <a:rPr lang="ru-RU" sz="2800" dirty="0" smtClean="0">
                <a:solidFill>
                  <a:schemeClr val="bg1"/>
                </a:solidFill>
              </a:rPr>
              <a:t> XIX - початок XX </a:t>
            </a:r>
            <a:r>
              <a:rPr lang="ru-RU" sz="2800" dirty="0" err="1" smtClean="0">
                <a:solidFill>
                  <a:schemeClr val="bg1"/>
                </a:solidFill>
              </a:rPr>
              <a:t>століття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i47.fastpic.ru/big/2012/1116/e1/02db683b9bc2c4f2ebc969a9e790c9e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994" b="2994"/>
          <a:stretch>
            <a:fillRect/>
          </a:stretch>
        </p:blipFill>
        <p:spPr bwMode="auto">
          <a:xfrm>
            <a:off x="1785918" y="1428736"/>
            <a:ext cx="5486400" cy="4114800"/>
          </a:xfrm>
          <a:prstGeom prst="snip2DiagRect">
            <a:avLst>
              <a:gd name="adj1" fmla="val 18580"/>
              <a:gd name="adj2" fmla="val 1885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6929486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Джерела такого театру, безпосередньо пов'язаного із ритуальними дійствами народної творчості, простежуються у виставах античної доби, що постали з </a:t>
            </a:r>
            <a:r>
              <a:rPr lang="uk-UA" dirty="0" err="1" smtClean="0">
                <a:solidFill>
                  <a:schemeClr val="bg1"/>
                </a:solidFill>
              </a:rPr>
              <a:t>діонісій</a:t>
            </a:r>
            <a:r>
              <a:rPr lang="uk-UA" dirty="0" smtClean="0">
                <a:solidFill>
                  <a:schemeClr val="bg1"/>
                </a:solidFill>
              </a:rPr>
              <a:t>, в давньоримських 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ателланах</a:t>
            </a:r>
            <a:r>
              <a:rPr lang="uk-UA" dirty="0" smtClean="0">
                <a:solidFill>
                  <a:schemeClr val="bg1"/>
                </a:solidFill>
              </a:rPr>
              <a:t>, в іспанських ауто, в бароковій шкільній драмі та ін.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pic>
        <p:nvPicPr>
          <p:cNvPr id="14" name="Picture 4" descr="Развитие украинской культуры во второй половине XIX - начале…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36406"/>
            <a:ext cx="6000792" cy="545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400948" cy="4525963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В Україні аматорські вистави було започатковано при дворах можновладців на свята, зокрема на Масницю, в 1730-ті у Глухові, у палаці І. </a:t>
            </a:r>
            <a:r>
              <a:rPr lang="uk-UA" dirty="0" err="1">
                <a:solidFill>
                  <a:schemeClr val="bg1"/>
                </a:solidFill>
              </a:rPr>
              <a:t>Миклашевського</a:t>
            </a:r>
            <a:r>
              <a:rPr lang="uk-UA" dirty="0">
                <a:solidFill>
                  <a:schemeClr val="bg1"/>
                </a:solidFill>
              </a:rPr>
              <a:t>. У 1780-ті у Харкові було засновано російськомовний «благородний» театр, який невдовзі розпався, був оновлений та очолений (1789) 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Д</a:t>
            </a:r>
            <a:r>
              <a:rPr lang="uk-UA" dirty="0">
                <a:solidFill>
                  <a:schemeClr val="bg1"/>
                </a:solidFill>
              </a:rPr>
              <a:t>. </a:t>
            </a:r>
            <a:r>
              <a:rPr lang="uk-UA" dirty="0" err="1">
                <a:solidFill>
                  <a:schemeClr val="bg1"/>
                </a:solidFill>
              </a:rPr>
              <a:t>Московичем</a:t>
            </a:r>
            <a:r>
              <a:rPr lang="uk-UA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000924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Аналогічна аматорська трупа сформувалася в Києві, у флігелі царського палацу (нині Маріїнський палац). Спорадично діяли домашні театри при дворах дідичів на Правобережжі, де акторами були кріпаки. Аматорські вистави організовували в Одесі (1804</a:t>
            </a:r>
            <a:r>
              <a:rPr lang="uk-UA" dirty="0" smtClean="0">
                <a:solidFill>
                  <a:schemeClr val="bg1"/>
                </a:solidFill>
              </a:rPr>
              <a:t>), </a:t>
            </a:r>
            <a:r>
              <a:rPr lang="uk-UA" dirty="0">
                <a:solidFill>
                  <a:schemeClr val="bg1"/>
                </a:solidFill>
              </a:rPr>
              <a:t> Полтаві (1808</a:t>
            </a:r>
            <a:r>
              <a:rPr lang="uk-UA" dirty="0" smtClean="0">
                <a:solidFill>
                  <a:schemeClr val="bg1"/>
                </a:solidFill>
              </a:rPr>
              <a:t>),</a:t>
            </a:r>
            <a:r>
              <a:rPr lang="uk-UA" dirty="0">
                <a:solidFill>
                  <a:schemeClr val="bg1"/>
                </a:solidFill>
              </a:rPr>
              <a:t> Херсоні 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uk-UA" dirty="0">
                <a:solidFill>
                  <a:schemeClr val="bg1"/>
                </a:solidFill>
              </a:rPr>
              <a:t>1816), </a:t>
            </a:r>
            <a:r>
              <a:rPr lang="uk-UA" dirty="0" smtClean="0">
                <a:solidFill>
                  <a:schemeClr val="bg1"/>
                </a:solidFill>
              </a:rPr>
              <a:t>особливо  при</a:t>
            </a:r>
            <a:r>
              <a:rPr lang="uk-UA" dirty="0">
                <a:solidFill>
                  <a:schemeClr val="bg1"/>
                </a:solidFill>
              </a:rPr>
              <a:t> Харківському </a:t>
            </a:r>
            <a:r>
              <a:rPr lang="uk-UA" dirty="0" smtClean="0">
                <a:solidFill>
                  <a:schemeClr val="bg1"/>
                </a:solidFill>
              </a:rPr>
              <a:t> та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Київському  університетах,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</a:rPr>
              <a:t>Рішельєвському</a:t>
            </a:r>
            <a:r>
              <a:rPr lang="uk-UA" dirty="0" smtClean="0">
                <a:solidFill>
                  <a:schemeClr val="bg1"/>
                </a:solidFill>
              </a:rPr>
              <a:t> ліцеї (Одеса), </a:t>
            </a:r>
            <a:r>
              <a:rPr lang="uk-UA" dirty="0">
                <a:solidFill>
                  <a:schemeClr val="bg1"/>
                </a:solidFill>
              </a:rPr>
              <a:t> Ніжинській гімназії вищих наук князя Безбородька.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-607239" y="-50812"/>
            <a:ext cx="10358478" cy="6959624"/>
            <a:chOff x="-607239" y="0"/>
            <a:chExt cx="10358478" cy="6959624"/>
          </a:xfrm>
        </p:grpSpPr>
        <p:pic>
          <p:nvPicPr>
            <p:cNvPr id="30722" name="Picture 2" descr="Серія &quot;Парками та палацами Печерська&quot; (Фото Києва ::: Фото К…"/>
            <p:cNvPicPr>
              <a:picLocks noChangeAspect="1" noChangeArrowheads="1"/>
            </p:cNvPicPr>
            <p:nvPr/>
          </p:nvPicPr>
          <p:blipFill>
            <a:blip r:embed="rId3"/>
            <a:srcRect b="10416"/>
            <a:stretch>
              <a:fillRect/>
            </a:stretch>
          </p:blipFill>
          <p:spPr bwMode="auto">
            <a:xfrm>
              <a:off x="-607239" y="0"/>
              <a:ext cx="10358478" cy="695962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418206" y="6000768"/>
              <a:ext cx="43075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000" dirty="0" smtClean="0">
                  <a:solidFill>
                    <a:schemeClr val="bg1"/>
                  </a:solidFill>
                </a:rPr>
                <a:t>Маріїнський палац</a:t>
              </a:r>
              <a:endParaRPr lang="ru-RU" sz="4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6" descr="http://rpp.nashaucheba.ru/pars_docs/refs/20/19887/img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576661" y="6088559"/>
              <a:ext cx="59906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dirty="0" err="1" smtClean="0">
                  <a:solidFill>
                    <a:schemeClr val="bg1"/>
                  </a:solidFill>
                </a:rPr>
                <a:t>Харківський</a:t>
              </a:r>
              <a:r>
                <a:rPr lang="ru-RU" sz="4400" dirty="0" smtClean="0">
                  <a:solidFill>
                    <a:schemeClr val="bg1"/>
                  </a:solidFill>
                </a:rPr>
                <a:t> </a:t>
              </a:r>
              <a:r>
                <a:rPr lang="ru-RU" sz="4400" dirty="0" err="1" smtClean="0">
                  <a:solidFill>
                    <a:schemeClr val="bg1"/>
                  </a:solidFill>
                </a:rPr>
                <a:t>університет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-857272" y="-22466"/>
            <a:ext cx="10858544" cy="6902933"/>
            <a:chOff x="-857272" y="-1"/>
            <a:chExt cx="10858544" cy="6902933"/>
          </a:xfrm>
        </p:grpSpPr>
        <p:pic>
          <p:nvPicPr>
            <p:cNvPr id="30728" name="Picture 8" descr="&quot;Храм высших человеческих знаний в пользу жителей западной России&quot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857272" y="-1"/>
              <a:ext cx="10858544" cy="690293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309714" y="5857892"/>
              <a:ext cx="45245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err="1" smtClean="0"/>
                <a:t>Київський</a:t>
              </a:r>
              <a:r>
                <a:rPr lang="ru-RU" sz="3600" dirty="0" smtClean="0"/>
                <a:t> </a:t>
              </a:r>
              <a:r>
                <a:rPr lang="ru-RU" sz="3600" dirty="0" err="1" smtClean="0"/>
                <a:t>університет</a:t>
              </a:r>
              <a:endParaRPr lang="ru-RU" sz="36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-1250181" y="-35197"/>
            <a:ext cx="11644362" cy="6928395"/>
            <a:chOff x="-1214478" y="0"/>
            <a:chExt cx="11644362" cy="6928395"/>
          </a:xfrm>
        </p:grpSpPr>
        <p:pic>
          <p:nvPicPr>
            <p:cNvPr id="30732" name="Picture 12" descr="http://uafacts.com/wp-content/uploads/2013/01/%D0%9D%D0%B5%D0%B6%D0%B8%D0%BD-2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214478" y="0"/>
              <a:ext cx="11644362" cy="6928395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1535893" y="5357826"/>
              <a:ext cx="607221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err="1" smtClean="0"/>
                <a:t>Ніжинська</a:t>
              </a:r>
              <a:r>
                <a:rPr lang="ru-RU" sz="4000" dirty="0" smtClean="0"/>
                <a:t> </a:t>
              </a:r>
              <a:r>
                <a:rPr lang="ru-RU" sz="4000" dirty="0" err="1" smtClean="0"/>
                <a:t>гімназія</a:t>
              </a:r>
              <a:r>
                <a:rPr lang="ru-RU" sz="4000" dirty="0" smtClean="0"/>
                <a:t> </a:t>
              </a:r>
              <a:r>
                <a:rPr lang="ru-RU" sz="4000" dirty="0" err="1" smtClean="0"/>
                <a:t>вищих</a:t>
              </a:r>
              <a:r>
                <a:rPr lang="ru-RU" sz="4000" dirty="0" smtClean="0"/>
                <a:t> наук князя </a:t>
              </a:r>
              <a:r>
                <a:rPr lang="ru-RU" sz="4000" dirty="0" err="1" smtClean="0"/>
                <a:t>Безбородька</a:t>
              </a:r>
              <a:endParaRPr lang="ru-RU" sz="4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78874"/>
            <a:ext cx="9144000" cy="6700252"/>
            <a:chOff x="-2155031" y="-4071990"/>
            <a:chExt cx="13454062" cy="9858444"/>
          </a:xfrm>
        </p:grpSpPr>
        <p:pic>
          <p:nvPicPr>
            <p:cNvPr id="30734" name="Picture 14" descr="В Одесі заснували Рішельєвський ліцей (1817) Календар Украины"/>
            <p:cNvPicPr>
              <a:picLocks noChangeAspect="1" noChangeArrowheads="1"/>
            </p:cNvPicPr>
            <p:nvPr/>
          </p:nvPicPr>
          <p:blipFill>
            <a:blip r:embed="rId7"/>
            <a:srcRect l="528" b="7753"/>
            <a:stretch>
              <a:fillRect/>
            </a:stretch>
          </p:blipFill>
          <p:spPr bwMode="auto">
            <a:xfrm>
              <a:off x="-2155031" y="-4071990"/>
              <a:ext cx="13454062" cy="985844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2218054" y="4643446"/>
              <a:ext cx="47078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err="1" smtClean="0"/>
                <a:t>Рішельєвський</a:t>
              </a:r>
              <a:r>
                <a:rPr lang="ru-RU" sz="4000" dirty="0" smtClean="0"/>
                <a:t> </a:t>
              </a:r>
              <a:r>
                <a:rPr lang="ru-RU" sz="4000" dirty="0" err="1" smtClean="0"/>
                <a:t>ліцей</a:t>
              </a:r>
              <a:endParaRPr lang="ru-RU" sz="4000" dirty="0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 CURTAIN POWERPOINT - CURTAIN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3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215238" cy="45259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У домашньому театрі генерал-губернатора Я. Лобанова-Ростовського брав участь Іван Котляревський, який невдовзі очолив у Полтаві театр (1819), що мав би стати професійним, написав спеціально для нього п'єси «Наталка Полтавка» та «Москаль-чарівник</a:t>
            </a:r>
            <a:r>
              <a:rPr lang="uk-UA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ighslide J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62225" y="0"/>
            <a:ext cx="2562225" cy="3333750"/>
          </a:xfrm>
          <a:prstGeom prst="rect">
            <a:avLst/>
          </a:prstGeom>
          <a:noFill/>
        </p:spPr>
      </p:pic>
      <p:pic>
        <p:nvPicPr>
          <p:cNvPr id="11268" name="Picture 4" descr="Котляревский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0"/>
            <a:ext cx="2778121" cy="3571870"/>
          </a:xfrm>
          <a:prstGeom prst="rect">
            <a:avLst/>
          </a:prstGeom>
          <a:noFill/>
        </p:spPr>
      </p:pic>
      <p:pic>
        <p:nvPicPr>
          <p:cNvPr id="11270" name="Picture 6" descr="http://www.weekend.od.ua/foto/anons/all/1470-Zaporozgec_za_Dunaem-Ukrainskiiy_tea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90800" y="5038724"/>
            <a:ext cx="2590800" cy="1819276"/>
          </a:xfrm>
          <a:prstGeom prst="rect">
            <a:avLst/>
          </a:prstGeom>
          <a:noFill/>
        </p:spPr>
      </p:pic>
      <p:pic>
        <p:nvPicPr>
          <p:cNvPr id="11272" name="Picture 8" descr="Москаль-чарівник - Москаль-чарівник - Фотоальбоми - Муніципа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5003798"/>
            <a:ext cx="2762312" cy="18542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5659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4236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3684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5173 -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135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Аматорський театр.  Розвиток аматорського руху наприкінці 19ст.в Україні</vt:lpstr>
      <vt:lpstr>Слайд 2</vt:lpstr>
      <vt:lpstr>Актори самодіяльного театру. Кінець XIX - початок XX століття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Аматорський театр.  Розвиток аматорського руху наприкінці 19ст.в Україні</dc:title>
  <dc:creator>Татьяна</dc:creator>
  <cp:lastModifiedBy>Татьяна</cp:lastModifiedBy>
  <cp:revision>46</cp:revision>
  <dcterms:created xsi:type="dcterms:W3CDTF">2014-11-14T17:01:08Z</dcterms:created>
  <dcterms:modified xsi:type="dcterms:W3CDTF">2014-11-18T01:30:57Z</dcterms:modified>
</cp:coreProperties>
</file>