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70" r:id="rId2"/>
    <p:sldId id="258" r:id="rId3"/>
    <p:sldId id="256" r:id="rId4"/>
    <p:sldId id="257" r:id="rId5"/>
    <p:sldId id="260" r:id="rId6"/>
    <p:sldId id="265" r:id="rId7"/>
    <p:sldId id="271" r:id="rId8"/>
    <p:sldId id="277" r:id="rId9"/>
    <p:sldId id="278" r:id="rId10"/>
    <p:sldId id="259" r:id="rId11"/>
    <p:sldId id="266" r:id="rId12"/>
    <p:sldId id="274" r:id="rId13"/>
    <p:sldId id="272" r:id="rId14"/>
    <p:sldId id="261" r:id="rId15"/>
    <p:sldId id="275" r:id="rId16"/>
    <p:sldId id="276" r:id="rId17"/>
    <p:sldId id="262" r:id="rId18"/>
    <p:sldId id="273" r:id="rId19"/>
    <p:sldId id="263" r:id="rId20"/>
    <p:sldId id="267" r:id="rId21"/>
    <p:sldId id="264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108C8"/>
    <a:srgbClr val="005EA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2" autoAdjust="0"/>
    <p:restoredTop sz="94737" autoAdjust="0"/>
  </p:normalViewPr>
  <p:slideViewPr>
    <p:cSldViewPr>
      <p:cViewPr>
        <p:scale>
          <a:sx n="75" d="100"/>
          <a:sy n="75" d="100"/>
        </p:scale>
        <p:origin x="-10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68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68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072A7-FFEA-4B7F-8749-71A4F5318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C4A3-F347-4872-BFBB-F72FEED4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817D-B515-4F13-862B-B178A1E07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8B9B-0D5F-4BF0-A4D4-A543A235F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F9D9-7510-4D3A-BA82-F4273EEBB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F8AE-A540-485F-9506-D0F727CD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5B08-3373-4822-A17F-35CFF131C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00E7-150D-418F-8032-E59E987AF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C2C4A-02E4-4165-84AA-26694BA77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D31DF-FF5A-437A-9B01-C00932291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B39F-9535-4366-90AF-4C0E8FA37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8DEEA-B6CC-4DC9-9D5A-280BD5E61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50585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586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586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58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58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58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08F1BFF-23CD-42B9-8CC9-E8819CB6E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 spd="slow" advClick="0" advTm="15000">
    <p:split orient="vert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Documents\&#1052;&#1086;&#1103;%20&#1084;&#1091;&#1079;&#1099;&#1082;&#1072;\19hfh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Documents\&#1052;&#1086;&#1103;%20&#1084;&#1091;&#1079;&#1099;&#1082;&#1072;\19%20vfg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\&#1052;&#1086;&#1103;%20&#1084;&#1091;&#1079;&#1099;&#1082;&#1072;\19hfh.wav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Documents\&#1052;&#1086;&#1103;%20&#1084;&#1091;&#1079;&#1099;&#1082;&#1072;\&#1084;&#1086;&#1083;&#1095;&#1072;&#1085;&#1080;&#1077;.wa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8" name="Picture 4" descr="№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49275"/>
            <a:ext cx="84963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9hf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2" name="Picture 4" descr="хліб_000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372316" y="332656"/>
            <a:ext cx="5025183" cy="37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3" name="Picture 5" descr="розкуркулення"/>
          <p:cNvPicPr>
            <a:picLocks noChangeAspect="1" noChangeArrowheads="1"/>
          </p:cNvPicPr>
          <p:nvPr/>
        </p:nvPicPr>
        <p:blipFill>
          <a:blip r:embed="rId4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4283968" y="3071078"/>
            <a:ext cx="4572695" cy="30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74" name="WordArt 6"/>
          <p:cNvSpPr>
            <a:spLocks noChangeArrowheads="1" noChangeShapeType="1" noTextEdit="1"/>
          </p:cNvSpPr>
          <p:nvPr/>
        </p:nvSpPr>
        <p:spPr bwMode="auto">
          <a:xfrm>
            <a:off x="5580112" y="1196752"/>
            <a:ext cx="3024188" cy="10094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Забирали все зерно,</a:t>
            </a:r>
          </a:p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навіть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посівне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...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6775" name="WordArt 7"/>
          <p:cNvSpPr>
            <a:spLocks noChangeArrowheads="1" noChangeShapeType="1" noTextEdit="1"/>
          </p:cNvSpPr>
          <p:nvPr/>
        </p:nvSpPr>
        <p:spPr bwMode="auto">
          <a:xfrm>
            <a:off x="1043608" y="4293096"/>
            <a:ext cx="226853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Продукти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меблі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одяг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- все...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19 vf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16774" grpId="0" animBg="1"/>
      <p:bldP spid="4167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0" name="Picture 4" descr="обі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248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3" name="WordArt 7"/>
          <p:cNvSpPr>
            <a:spLocks noChangeArrowheads="1" noChangeShapeType="1" noTextEdit="1"/>
          </p:cNvSpPr>
          <p:nvPr/>
        </p:nvSpPr>
        <p:spPr bwMode="auto">
          <a:xfrm>
            <a:off x="1835150" y="5445125"/>
            <a:ext cx="540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 куска хліба...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6" name="Picture 4" descr="розстрі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55435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9957" name="Picture 5" descr="дє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33375"/>
            <a:ext cx="30734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8" name="WordArt 6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5183187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Розправа з "ворогами народу",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хто не виконує вказівки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радянської влади...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WordArt 4"/>
          <p:cNvSpPr>
            <a:spLocks noChangeArrowheads="1" noChangeShapeType="1" noTextEdit="1"/>
          </p:cNvSpPr>
          <p:nvPr/>
        </p:nvSpPr>
        <p:spPr bwMode="auto">
          <a:xfrm>
            <a:off x="539552" y="764704"/>
            <a:ext cx="8064500" cy="575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Голод  в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Україні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?  А  де 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факти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?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92549" name="Picture 5" descr="ди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494551" cy="427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21" name="Picture 5" descr="сім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1788"/>
            <a:ext cx="80645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80" name="Picture 4" descr="гол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353425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4" name="Picture 4" descr="чере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77716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4" name="Picture 4" descr="дитин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8424862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5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4371975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Щасливе  дитинство?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19846" name="WordArt 6"/>
          <p:cNvSpPr>
            <a:spLocks noChangeArrowheads="1" noChangeShapeType="1" noTextEdit="1"/>
          </p:cNvSpPr>
          <p:nvPr/>
        </p:nvSpPr>
        <p:spPr bwMode="auto">
          <a:xfrm>
            <a:off x="683568" y="6309320"/>
            <a:ext cx="7334250" cy="404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Боже, дай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дітям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хоч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крихту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ХЛІБА!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19hf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19845" grpId="0" animBg="1"/>
      <p:bldP spid="4198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4" name="Picture 4" descr="№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7879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5" name="Picture 5" descr="№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72816"/>
            <a:ext cx="4205610" cy="28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6" name="WordArt 6"/>
          <p:cNvSpPr>
            <a:spLocks noChangeArrowheads="1" noChangeShapeType="1" noTextEdit="1"/>
          </p:cNvSpPr>
          <p:nvPr/>
        </p:nvSpPr>
        <p:spPr bwMode="auto">
          <a:xfrm>
            <a:off x="5148263" y="980728"/>
            <a:ext cx="3686175" cy="1046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Їж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, братику.</a:t>
            </a:r>
          </a:p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Може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виживемо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...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01767" name="WordArt 7"/>
          <p:cNvSpPr>
            <a:spLocks noChangeArrowheads="1" noChangeShapeType="1" noTextEdit="1"/>
          </p:cNvSpPr>
          <p:nvPr/>
        </p:nvSpPr>
        <p:spPr bwMode="auto">
          <a:xfrm>
            <a:off x="395536" y="5517232"/>
            <a:ext cx="3744416" cy="5431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А… </a:t>
            </a:r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вимирали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сім`ями</a:t>
            </a:r>
            <a:endParaRPr lang="en-US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6" grpId="0" animBg="1"/>
      <p:bldP spid="5017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8" name="Picture 4" descr="№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3651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69" name="Picture 5" descr="газ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50339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70" name="WordArt 6"/>
          <p:cNvSpPr>
            <a:spLocks noChangeArrowheads="1" noChangeShapeType="1" noTextEdit="1"/>
          </p:cNvSpPr>
          <p:nvPr/>
        </p:nvSpPr>
        <p:spPr bwMode="auto">
          <a:xfrm>
            <a:off x="1619672" y="836712"/>
            <a:ext cx="5724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були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факти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канібалізму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345362" cy="122341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Що</a:t>
            </a: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таке</a:t>
            </a: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голодомор?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5750" name="WordArt 6"/>
          <p:cNvSpPr>
            <a:spLocks noChangeArrowheads="1" noChangeShapeType="1" noTextEdit="1"/>
          </p:cNvSpPr>
          <p:nvPr/>
        </p:nvSpPr>
        <p:spPr bwMode="auto">
          <a:xfrm>
            <a:off x="755650" y="4221163"/>
            <a:ext cx="73533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Помирало  щодня - 25 тис. людей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Щогодини - 1000 чоловік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Щохвилини - 17 чоловік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5752" name="WordArt 8"/>
          <p:cNvSpPr>
            <a:spLocks noChangeArrowheads="1" noChangeShapeType="1" noTextEdit="1"/>
          </p:cNvSpPr>
          <p:nvPr/>
        </p:nvSpPr>
        <p:spPr bwMode="auto">
          <a:xfrm>
            <a:off x="683568" y="2132856"/>
            <a:ext cx="7920880" cy="16559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Голодомор -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політика</a:t>
            </a:r>
            <a:r>
              <a:rPr lang="ru-RU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влади</a:t>
            </a:r>
            <a:r>
              <a:rPr lang="ru-RU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спрямована</a:t>
            </a:r>
            <a:r>
              <a:rPr lang="ru-RU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на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створення</a:t>
            </a:r>
            <a:r>
              <a:rPr lang="ru-RU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штучного голоду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 animBg="1"/>
      <p:bldP spid="415750" grpId="0" animBg="1"/>
      <p:bldP spid="4157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4" name="Picture 4" descr="№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46640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5" name="WordArt 5"/>
          <p:cNvSpPr>
            <a:spLocks noChangeArrowheads="1" noChangeShapeType="1" noTextEdit="1"/>
          </p:cNvSpPr>
          <p:nvPr/>
        </p:nvSpPr>
        <p:spPr bwMode="auto">
          <a:xfrm>
            <a:off x="611188" y="6237288"/>
            <a:ext cx="7848600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Чи пам`ятаємо ми?..</a:t>
            </a:r>
            <a:endParaRPr lang="en-US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4" name="Picture 6" descr="памя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71294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896" name="WordArt 8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81057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м. Запоріжжя, вул. Дзержинського, 28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Пам`ятник жертвам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політичних репресій 30 - 50 років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8" name="Picture 4" descr="Iпамя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75" y="332655"/>
            <a:ext cx="4039988" cy="41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90" name="WordArt 6"/>
          <p:cNvSpPr>
            <a:spLocks noChangeArrowheads="1" noChangeShapeType="1" noTextEdit="1"/>
          </p:cNvSpPr>
          <p:nvPr/>
        </p:nvSpPr>
        <p:spPr bwMode="auto">
          <a:xfrm>
            <a:off x="4716016" y="476671"/>
            <a:ext cx="4031109" cy="1656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Маринівка</a:t>
            </a:r>
            <a:endParaRPr lang="ru-RU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Приморський</a:t>
            </a:r>
            <a:r>
              <a:rPr lang="ru-RU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район</a:t>
            </a:r>
          </a:p>
          <a:p>
            <a:pPr algn="ctr"/>
            <a:r>
              <a:rPr lang="ru-RU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Знак жертвам голодомору </a:t>
            </a:r>
            <a:r>
              <a:rPr lang="ru-RU" sz="3600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встановлено</a:t>
            </a:r>
            <a:endParaRPr lang="ru-RU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1993 </a:t>
            </a:r>
            <a:r>
              <a:rPr lang="ru-RU" sz="3600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році</a:t>
            </a:r>
            <a:endParaRPr lang="en-US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25991" name="Picture 7" descr="DSC0009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211960" y="2242036"/>
            <a:ext cx="4640761" cy="385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93" name="WordArt 9"/>
          <p:cNvSpPr>
            <a:spLocks noChangeArrowheads="1" noChangeShapeType="1" noTextEdit="1"/>
          </p:cNvSpPr>
          <p:nvPr/>
        </p:nvSpPr>
        <p:spPr bwMode="auto">
          <a:xfrm>
            <a:off x="395288" y="4509120"/>
            <a:ext cx="3600648" cy="1512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</a:t>
            </a:r>
            <a:r>
              <a:rPr lang="ru-RU" sz="3600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Пам`ятник</a:t>
            </a:r>
            <a:endParaRPr lang="ru-RU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жертвам  голодомору</a:t>
            </a:r>
          </a:p>
          <a:p>
            <a:pPr algn="ctr"/>
            <a:r>
              <a:rPr lang="ru-RU" sz="36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  м. </a:t>
            </a:r>
            <a:r>
              <a:rPr lang="ru-RU" sz="3600" i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Вільнянськ</a:t>
            </a:r>
            <a:endParaRPr lang="en-US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молчание.wav">
            <a:hlinkClick r:id="" action="ppaction://media"/>
          </p:cNvPr>
          <p:cNvPicPr>
            <a:picLocks noGrp="1" noRot="1" noChangeAspect="1"/>
          </p:cNvPicPr>
          <p:nvPr>
            <p:ph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88400" y="13811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25990" grpId="0" animBg="1"/>
      <p:bldP spid="4259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2" name="Picture 4" descr="хлі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118262" cy="5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3" name="Picture 5" descr="j0235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716338"/>
            <a:ext cx="18748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4" name="WordArt 6"/>
          <p:cNvSpPr>
            <a:spLocks noChangeArrowheads="1" noChangeShapeType="1" noTextEdit="1"/>
          </p:cNvSpPr>
          <p:nvPr/>
        </p:nvSpPr>
        <p:spPr bwMode="auto">
          <a:xfrm>
            <a:off x="5795963" y="476250"/>
            <a:ext cx="2952750" cy="288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pattFill prst="weave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76002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Запали</a:t>
            </a:r>
          </a:p>
          <a:p>
            <a:pPr algn="ctr"/>
            <a:r>
              <a:rPr lang="ru-RU" sz="3600" kern="10">
                <a:ln w="9525">
                  <a:pattFill prst="weave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76002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свічку</a:t>
            </a:r>
          </a:p>
          <a:p>
            <a:pPr algn="ctr"/>
            <a:r>
              <a:rPr lang="ru-RU" sz="3600" kern="10">
                <a:ln w="9525">
                  <a:pattFill prst="weave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76002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пам`яті...</a:t>
            </a:r>
            <a:endParaRPr lang="en-US" sz="3600" kern="10">
              <a:ln w="9525">
                <a:pattFill prst="weave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76002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WordArt 4"/>
          <p:cNvSpPr>
            <a:spLocks noChangeArrowheads="1" noChangeShapeType="1" noTextEdit="1"/>
          </p:cNvSpPr>
          <p:nvPr/>
        </p:nvSpPr>
        <p:spPr bwMode="auto">
          <a:xfrm>
            <a:off x="827584" y="692696"/>
            <a:ext cx="7561262" cy="6480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Чи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був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голод  в 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Україні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08582" name="WordArt 6"/>
          <p:cNvSpPr>
            <a:spLocks noChangeArrowheads="1" noChangeShapeType="1" noTextEdit="1"/>
          </p:cNvSpPr>
          <p:nvPr/>
        </p:nvSpPr>
        <p:spPr bwMode="auto">
          <a:xfrm>
            <a:off x="899592" y="1412776"/>
            <a:ext cx="7058025" cy="410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Забитим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мечем стало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ліпше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, 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Ніж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повбиваним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голодом,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Що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гинуть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проколені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...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 браком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плодів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польових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Руки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жінок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милосердних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Варили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своїх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діточок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, 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Які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стали поживою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їм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Плач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Єремії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, глава 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animBg="1"/>
      <p:bldP spid="4085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6" name="Picture 6" descr="№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61214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27" name="WordArt 7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135938" cy="136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Що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стало 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передднем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голодомору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1932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- 1933 </a:t>
            </a:r>
            <a:r>
              <a:rPr lang="ru-RU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рр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6516216" y="2420888"/>
            <a:ext cx="24114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/>
              <a:t>*</a:t>
            </a:r>
            <a:r>
              <a:rPr lang="uk-UA" dirty="0"/>
              <a:t>Колективізація</a:t>
            </a:r>
          </a:p>
          <a:p>
            <a:endParaRPr lang="uk-UA" dirty="0"/>
          </a:p>
          <a:p>
            <a:r>
              <a:rPr lang="uk-UA" dirty="0"/>
              <a:t>*Засуха і            неврожай</a:t>
            </a:r>
          </a:p>
          <a:p>
            <a:endParaRPr lang="uk-UA" dirty="0"/>
          </a:p>
          <a:p>
            <a:r>
              <a:rPr lang="uk-UA" dirty="0"/>
              <a:t>*Аграрна політика </a:t>
            </a:r>
          </a:p>
          <a:p>
            <a:r>
              <a:rPr lang="uk-UA" dirty="0"/>
              <a:t>               влади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 smtClean="0"/>
              <a:t>Чи  </a:t>
            </a:r>
            <a:r>
              <a:rPr lang="uk-UA" dirty="0"/>
              <a:t>може геноцид?</a:t>
            </a:r>
            <a:endParaRPr lang="ru-RU" dirty="0"/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7" grpId="0" animBg="1"/>
      <p:bldP spid="4147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6" name="Picture 4" descr="куркулі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1482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797" name="Picture 5" descr="куркулі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64343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8" name="WordArt 6"/>
          <p:cNvSpPr>
            <a:spLocks noChangeArrowheads="1" noChangeShapeType="1" noTextEdit="1"/>
          </p:cNvSpPr>
          <p:nvPr/>
        </p:nvSpPr>
        <p:spPr bwMode="auto">
          <a:xfrm>
            <a:off x="5940425" y="476251"/>
            <a:ext cx="2664023" cy="20886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Забирали,</a:t>
            </a:r>
          </a:p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руйнували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виганяли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боротьба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із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куркулями"</a:t>
            </a:r>
            <a:endParaRPr lang="en-US" sz="3600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7799" name="WordArt 7"/>
          <p:cNvSpPr>
            <a:spLocks noChangeArrowheads="1" noChangeShapeType="1" noTextEdit="1"/>
          </p:cNvSpPr>
          <p:nvPr/>
        </p:nvSpPr>
        <p:spPr bwMode="auto">
          <a:xfrm>
            <a:off x="900113" y="4869160"/>
            <a:ext cx="2808287" cy="426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Як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вижити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?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хлібозаготів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889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7" name="Picture 5" descr="жер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23910"/>
            <a:ext cx="3960440" cy="283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8" name="Picture 6" descr="куркул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60350"/>
            <a:ext cx="38512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0" name="WordArt 8"/>
          <p:cNvSpPr>
            <a:spLocks noChangeArrowheads="1" noChangeShapeType="1" noTextEdit="1"/>
          </p:cNvSpPr>
          <p:nvPr/>
        </p:nvSpPr>
        <p:spPr bwMode="auto">
          <a:xfrm>
            <a:off x="4787900" y="3141663"/>
            <a:ext cx="40322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"вороги радянської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        влади"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2921" name="WordArt 9"/>
          <p:cNvSpPr>
            <a:spLocks noChangeArrowheads="1" noChangeShapeType="1" noTextEdit="1"/>
          </p:cNvSpPr>
          <p:nvPr/>
        </p:nvSpPr>
        <p:spPr bwMode="auto">
          <a:xfrm rot="5400000">
            <a:off x="1233488" y="4391025"/>
            <a:ext cx="24479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???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932363" y="5084763"/>
            <a:ext cx="3813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dirty="0"/>
              <a:t>Хлібозаготівля </a:t>
            </a:r>
            <a:endParaRPr lang="en-US" sz="4000" dirty="0"/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0" grpId="0" animBg="1"/>
      <p:bldP spid="422921" grpId="0" animBg="1"/>
      <p:bldP spid="8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WordArt 4"/>
          <p:cNvSpPr>
            <a:spLocks noChangeArrowheads="1" noChangeShapeType="1" noTextEdit="1"/>
          </p:cNvSpPr>
          <p:nvPr/>
        </p:nvSpPr>
        <p:spPr bwMode="auto">
          <a:xfrm rot="1294495">
            <a:off x="1594749" y="-42857"/>
            <a:ext cx="5327650" cy="3664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Упокорення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селян.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   А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якою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ціною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476165" name="Picture 5" descr="рука"/>
          <p:cNvPicPr>
            <a:picLocks noChangeAspect="1" noChangeArrowheads="1"/>
          </p:cNvPicPr>
          <p:nvPr/>
        </p:nvPicPr>
        <p:blipFill>
          <a:blip r:embed="rId2" cstate="print">
            <a:lum bright="-24000" contrast="66000"/>
          </a:blip>
          <a:srcRect/>
          <a:stretch>
            <a:fillRect/>
          </a:stretch>
        </p:blipFill>
        <p:spPr bwMode="auto">
          <a:xfrm>
            <a:off x="395536" y="2702755"/>
            <a:ext cx="3240360" cy="32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6" name="Picture 6" descr="пац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868144" y="2636912"/>
            <a:ext cx="2880866" cy="33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3140968"/>
            <a:ext cx="1512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 </a:t>
            </a:r>
            <a:r>
              <a:rPr lang="uk-UA" sz="2000" b="1" dirty="0" smtClean="0"/>
              <a:t>серпня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1932 р.</a:t>
            </a:r>
          </a:p>
          <a:p>
            <a:endParaRPr lang="uk-UA" sz="2000" b="1" dirty="0"/>
          </a:p>
          <a:p>
            <a:r>
              <a:rPr lang="uk-UA" sz="2000" b="1" dirty="0" smtClean="0"/>
              <a:t>    Закон</a:t>
            </a:r>
          </a:p>
          <a:p>
            <a:endParaRPr lang="uk-UA" sz="2000" b="1" dirty="0"/>
          </a:p>
          <a:p>
            <a:r>
              <a:rPr lang="uk-UA" sz="2000" b="1" dirty="0" err="1" smtClean="0"/>
              <a:t>“про</a:t>
            </a:r>
            <a:r>
              <a:rPr lang="uk-UA" sz="2000" b="1" dirty="0" smtClean="0"/>
              <a:t> п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ять </a:t>
            </a:r>
            <a:r>
              <a:rPr lang="uk-UA" sz="2000" b="1" dirty="0" err="1" smtClean="0"/>
              <a:t>колосків”</a:t>
            </a:r>
            <a:endParaRPr lang="en-US" sz="2000" b="1" dirty="0"/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51520" y="332656"/>
            <a:ext cx="8568952" cy="576064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Закон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п'ять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колосків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колосків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(«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колосків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 «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Колосќи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») — народна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репресивного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закону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Голодомору.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Постанова ЦВК і РНК СРСР «Про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майна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колгоспів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кооперації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зміцнення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соціалістичної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серпня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1932 р.</a:t>
            </a:r>
          </a:p>
          <a:p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самого закону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існувала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Таємна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інструкція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застосування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Згідно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МЗС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текст закону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власноруч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написаний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Сталіним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Закон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передбачав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судової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репресії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розкрадання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колгоспного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кооперативного майна «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розстріл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конфіскацією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майна і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заміною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пом'якшуючих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обставин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позбавленням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свободи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термін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нижче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конфіскацією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майна».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Амністія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випадках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заборонялась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1933 року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законом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засуджено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150 000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засуджували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дітей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намагалися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якусь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їжу.лосків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497451"/>
      </p:ext>
    </p:extLst>
  </p:cSld>
  <p:clrMapOvr>
    <a:masterClrMapping/>
  </p:clrMapOvr>
  <p:transition spd="slow" advClick="0" advTm="15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Голодомор\1930-1934._Понятые_во_дворе_крестьянина_при_поиске_хлеба_в_одном_из_сел_Гришинского_района_Донецкой_обла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995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 в одному з </a:t>
            </a:r>
            <a:r>
              <a:rPr lang="ru-RU" dirty="0" err="1"/>
              <a:t>сіл</a:t>
            </a:r>
            <a:r>
              <a:rPr lang="ru-RU" dirty="0"/>
              <a:t> </a:t>
            </a:r>
            <a:r>
              <a:rPr lang="ru-RU" dirty="0" err="1"/>
              <a:t>Гришинського</a:t>
            </a:r>
            <a:r>
              <a:rPr lang="ru-RU" dirty="0"/>
              <a:t> району </a:t>
            </a:r>
            <a:r>
              <a:rPr lang="ru-RU" dirty="0" err="1"/>
              <a:t>Донецької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1930–1934 </a:t>
            </a:r>
            <a:r>
              <a:rPr lang="ru-RU" dirty="0" err="1"/>
              <a:t>рік</a:t>
            </a:r>
            <a:endParaRPr lang="ru-RU" dirty="0"/>
          </a:p>
        </p:txBody>
      </p:sp>
      <p:pic>
        <p:nvPicPr>
          <p:cNvPr id="1027" name="Picture 3" descr="C:\Users\Дом\Desktop\Голодомор\HolodomorVyizdVal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2605"/>
            <a:ext cx="4032448" cy="30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4323" y="50659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Виїзд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валки з </a:t>
            </a:r>
            <a:r>
              <a:rPr lang="ru-RU" dirty="0" err="1"/>
              <a:t>хлібом</a:t>
            </a:r>
            <a:r>
              <a:rPr lang="ru-RU" dirty="0"/>
              <a:t>. </a:t>
            </a:r>
            <a:r>
              <a:rPr lang="ru-RU" dirty="0" err="1"/>
              <a:t>Колгосп</a:t>
            </a:r>
            <a:r>
              <a:rPr lang="ru-RU" dirty="0"/>
              <a:t> «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пролетарської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», </a:t>
            </a:r>
            <a:r>
              <a:rPr lang="ru-RU" dirty="0" err="1"/>
              <a:t>Харківська</a:t>
            </a:r>
            <a:r>
              <a:rPr lang="ru-RU" dirty="0"/>
              <a:t> область, 1932 </a:t>
            </a:r>
            <a:r>
              <a:rPr lang="ru-RU" dirty="0" err="1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048689"/>
      </p:ext>
    </p:extLst>
  </p:cSld>
  <p:clrMapOvr>
    <a:masterClrMapping/>
  </p:clrMapOvr>
  <p:transition spd="slow" advClick="0" advTm="15000">
    <p:split orient="vert"/>
  </p:transition>
</p:sld>
</file>

<file path=ppt/theme/theme1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432</Words>
  <Application>Microsoft Office PowerPoint</Application>
  <PresentationFormat>Экран (4:3)</PresentationFormat>
  <Paragraphs>85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Контрастный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31</cp:revision>
  <cp:lastPrinted>1601-01-01T00:00:00Z</cp:lastPrinted>
  <dcterms:created xsi:type="dcterms:W3CDTF">2008-03-09T05:25:11Z</dcterms:created>
  <dcterms:modified xsi:type="dcterms:W3CDTF">2014-11-17T06:37:24Z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