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914400"/>
            <a:ext cx="5791200" cy="4114800"/>
          </a:xfrm>
        </p:spPr>
        <p:txBody>
          <a:bodyPr>
            <a:noAutofit/>
          </a:bodyPr>
          <a:lstStyle/>
          <a:p>
            <a:r>
              <a:rPr lang="ru-RU" sz="96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українські</a:t>
            </a:r>
            <a:r>
              <a:rPr lang="ru-RU" sz="96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96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аматорські</a:t>
            </a:r>
            <a:r>
              <a:rPr lang="ru-RU" sz="96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96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театри</a:t>
            </a:r>
            <a:endParaRPr lang="ru-RU" sz="96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60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Після</a:t>
            </a:r>
            <a:r>
              <a:rPr lang="ru-RU" sz="6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60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Емського</a:t>
            </a:r>
            <a:r>
              <a:rPr lang="ru-RU" sz="6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6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указу…</a:t>
            </a:r>
            <a:endParaRPr lang="ru-RU" sz="60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382000" cy="5483352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Після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Емського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указу 1876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любительські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вистави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відбувалися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приховано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будинку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професора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Київського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університету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св.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Володимира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О.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Кістяківського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Поширювалися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таємні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гуртки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за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участю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київських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залізничників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(одним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із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них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керувала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Марія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Старицька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),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друкарів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Ковальського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Кульженка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http://s019.radikal.ru/i631/1205/41/abe7bfbbae8c.jpg"/>
          <p:cNvPicPr>
            <a:picLocks noChangeAspect="1" noChangeArrowheads="1"/>
          </p:cNvPicPr>
          <p:nvPr/>
        </p:nvPicPr>
        <p:blipFill>
          <a:blip r:embed="rId2" cstate="print"/>
          <a:srcRect r="6667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7467600" cy="990600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Висновок:</a:t>
            </a:r>
            <a:endParaRPr lang="ru-RU" sz="6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8686800" cy="4873752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колективи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закладали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основи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професійного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українського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театру,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виник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1882, ставши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виразником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національного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руху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опору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русифікаторській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політиці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Російської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імперії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щодо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української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мови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культури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літератури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Водночас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попри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загальну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антиукраїнську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політику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не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зникали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театри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З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появою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«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Просвіти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 на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Наддніпрянщині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(1905–1907)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любительські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драматичні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гуртки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набули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неабиякої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популярності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дарма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переслідувалися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царською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адміністрацією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Аматорський</a:t>
            </a:r>
            <a:r>
              <a:rPr lang="ru-RU" sz="6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театр</a:t>
            </a:r>
            <a:endParaRPr lang="ru-RU" sz="6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Виконавцями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є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непрофесійні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актори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Джерела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такого театру,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безпосередньо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пов'язаного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із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ритуальними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дійствами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народної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творчості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простежуються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виставах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античної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доби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постали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діонісій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в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давньоримських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ателланах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іспанських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ауто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бароковій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шкільній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драмі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ін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  <a:endParaRPr lang="ru-RU" sz="32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Наддніпрянщина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у 18 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—19 </a:t>
            </a:r>
            <a:r>
              <a:rPr lang="ru-RU" sz="48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</a:t>
            </a:r>
            <a:endParaRPr lang="ru-RU" sz="4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077200" cy="464515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Україні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вистави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було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започатковано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при дворах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можновладців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на свята,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зокрема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Масницю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в 1730-ті 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Глухові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палаці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І.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Миклашевського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У 1780-ті 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Харкові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було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засновано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російськомовний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«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благородний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 театр,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який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невдовзі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розпався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оновлений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очолений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(1789) Д. Московичем.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Аналогічна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аматорська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трупа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сформувалася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в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Києві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флігелі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царського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палацу (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нині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Маріїнський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палац).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28600" y="0"/>
            <a:ext cx="9525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153400" cy="58674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Спорадично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діяли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домашні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театри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при дворах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дідичів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на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Правобережжі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де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акторами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були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кріпаки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вистави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організовували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в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Одесі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(1804),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Полтаві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(1808),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Херсоні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(1816), особливо при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Харківському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Київському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університетах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Рішельєвському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ліцеї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(Одеса),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Ніжинській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гімназії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вищих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наук князя </a:t>
            </a:r>
            <a:r>
              <a:rPr lang="ru-RU" sz="36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Безбородька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pugachev-studio.ru/published/publicdata/U89950/attachments/SC/products_pictures/img836_48973.jpg"/>
          <p:cNvPicPr>
            <a:picLocks noChangeAspect="1" noChangeArrowheads="1"/>
          </p:cNvPicPr>
          <p:nvPr/>
        </p:nvPicPr>
        <p:blipFill>
          <a:blip r:embed="rId2" cstate="print"/>
          <a:srcRect l="6360" t="4444" r="8840" b="44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400"/>
            <a:ext cx="4953000" cy="6705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домашньому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театрі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генерал-губернатора Я.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Лобанова-Ростовського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брав участь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Іван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Котляревський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який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невдовзі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очолив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Полтаві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театр (1819),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мав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стати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професійним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написав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спеціально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для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нього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п'єси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«Наталка Полтавка» та «</a:t>
            </a:r>
            <a:r>
              <a:rPr lang="ru-RU" sz="32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Москаль-чарівник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».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9458" name="Picture 2" descr="http://nayrok.com.ua/uploads/posts/2012-12/1355231183_van-kotlyarev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Галичина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в 19 — </a:t>
            </a:r>
            <a:r>
              <a:rPr lang="ru-RU" sz="54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поч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 20 </a:t>
            </a:r>
            <a:r>
              <a:rPr lang="ru-RU" sz="54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</a:t>
            </a:r>
            <a:endParaRPr lang="ru-RU" sz="5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5486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Галичині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Коломиї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(1848)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виник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аматорський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гурток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І.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Озаркевича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започаткувавши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вистави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Львові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Перемишлі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Тернополі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… тут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свого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часу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працював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драматичний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гурток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В.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Нижанківського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Невдовзі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з'явилося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Перше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літературно-драматичне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товариство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ім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Г.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Квітки-Основ'яненка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(1879) у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Коломиї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Драматичне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товариство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ім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. І.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Котляревського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Львів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1898) за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участю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Івана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Франка,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драматичний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гурток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під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орудою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актора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І.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Захарка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при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Товаристві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руських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ремісників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«Зоря»,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напівпрофесійний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Руський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селянський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театр (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з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1907 —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Буковинський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народний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театр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).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www.ukrcenter.com/!FilesRepository/Photogallery/_NETGAL1/752a4fe4-22d5-43df-b347-3426a4b0c6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38699" cy="6840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http://ukr-web.org.ua/uploads/posts/2013-01/thumbs/1358948534_h0klm2udr35pqxv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7680" y="0"/>
            <a:ext cx="484632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383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українські аматорські театри</vt:lpstr>
      <vt:lpstr>Аматорський театр</vt:lpstr>
      <vt:lpstr>Наддніпрянщина у 18 —19 ст</vt:lpstr>
      <vt:lpstr>Слайд 4</vt:lpstr>
      <vt:lpstr>Слайд 5</vt:lpstr>
      <vt:lpstr>Слайд 6</vt:lpstr>
      <vt:lpstr>Слайд 7</vt:lpstr>
      <vt:lpstr>Галичина в 19 — поч. 20 ст</vt:lpstr>
      <vt:lpstr>Слайд 9</vt:lpstr>
      <vt:lpstr>Після Емського указу…</vt:lpstr>
      <vt:lpstr>Слайд 11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українські аматорські театри</dc:title>
  <dc:creator>Наталья</dc:creator>
  <cp:lastModifiedBy>Наталья</cp:lastModifiedBy>
  <cp:revision>5</cp:revision>
  <dcterms:created xsi:type="dcterms:W3CDTF">2014-05-13T19:11:03Z</dcterms:created>
  <dcterms:modified xsi:type="dcterms:W3CDTF">2014-05-13T19:51:25Z</dcterms:modified>
</cp:coreProperties>
</file>