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Індустріалізація радянської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53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Держплан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офіційну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орієнтовні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ліміти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УРСР»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КП(б)У,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уряд 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затверджували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«ланками»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Урало-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Кузнецького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комбінату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автомобільної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авіаційної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кораблебудування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Ленінграді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стали до ладу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Запоріжсталь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Криворіжсталь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офіційними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металообробна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РРФСР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3 рази, а в 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2,6 рази.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394" y="33265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криза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поступ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вишколі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робітничих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1935 — 36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перестав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знижуватися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збільшився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стандарт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Друга п'ятирічка була взагалі виконана краще, ніж перша, хоч 1937 план був значно недовиконаний через терор.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5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21376"/>
            <a:ext cx="581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п’ятирічка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Третя п'ятирічка: 1938-42. Цю п'ятирічку як для всього СРСР, так і для України затвердив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з'їзд ВКП(б) 1939. Головним завданням третьої п'ятирічки було проголошено випередження головних капіталістичних країн за продукцією на душу населення. Це завдання було не реальне.</a:t>
            </a:r>
          </a:p>
        </p:txBody>
      </p:sp>
    </p:spTree>
    <p:extLst>
      <p:ext uri="{BB962C8B-B14F-4D97-AF65-F5344CB8AC3E}">
        <p14:creationId xmlns:p14="http://schemas.microsoft.com/office/powerpoint/2010/main" val="29228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зв'язку з небезпекою війни значні ресурси були переключені на модернізацію озброєння та на розвиток воєнної промисловості, головним чином на сході СРСР. В Україні головними «ланками» п'ятирічки були вугільна промисловість, металургія, продукція труб, верстатів, а також літаків, танків та воєнного флоту.</a:t>
            </a:r>
          </a:p>
        </p:txBody>
      </p:sp>
    </p:spTree>
    <p:extLst>
      <p:ext uri="{BB962C8B-B14F-4D97-AF65-F5344CB8AC3E}">
        <p14:creationId xmlns:p14="http://schemas.microsoft.com/office/powerpoint/2010/main" val="253653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1404" y="188640"/>
            <a:ext cx="84630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третьої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відставали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1938 р. ЦК ВКП(б),РНК СРСР разом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профспілками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спільну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постанову «Про заходи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практики державного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зловживаннями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запроваджувалась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книжка.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84" y="4149080"/>
            <a:ext cx="666273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2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780928"/>
            <a:ext cx="9144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підготовив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Піроженко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Ігор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6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 грудні 1925 року відбувся ХІ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з’їзд ВКП(б) який проголосив курс країни на індустріалізацію. У грудні 1927 року 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з’їзд партії підкреслив необхідність прискорення індустріалізації.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14" y="3212976"/>
            <a:ext cx="552013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981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Джерелами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індустріалізації в СРСР стали: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Пріоритетне фінансування галузей важкої промисловості за рахунок  легкої  та харчової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Продаж сільськогосподарської продукції та сировини й одержання валюти для індустріалізації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Усебічне застосування командно-адміністративних важелів управління народним господарством і державою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Використання безкоштовної праці сталінських таборів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Розростання соціалістичного змагання в усіх галузях народного господарства.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66549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Завдання сталінської індустріалізації: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Перетворити аграрну країну на могутню індустріальну державу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Здобути техніко-економічну залежність СРСР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Забезпечити всебічну обороноздатність Радянського Союзу, перетворити його на могутню державу світу.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6901"/>
            <a:ext cx="5314575" cy="323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3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5688" y="17738"/>
            <a:ext cx="615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Перша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п’ятирічка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702" y="840225"/>
            <a:ext cx="8707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 перший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п'ятирічний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план ( 1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1928 - 1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1933)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заявлено на XVI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ВКП (б)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1929 р.) як про комплекс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продуманих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план,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з'їздом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Рад СРСР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1929 р., дав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цілого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ідеологічного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прославило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індустріалізацію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статус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" великого перелому " 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633"/>
            <a:ext cx="9144000" cy="69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2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347" y="116632"/>
            <a:ext cx="54777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Використовуючи засоби масової інформації керівництво СРСР пропагувало масову мобілізацію населення на підтримку індустріалізації . Комсомольці в особливості сприйняли її з ентузіазмом. Мільйони людей  самовіддано, майже вручну, будували сотні заводів, електростанцій, прокладали залізні дороги, метро. Часто доводилося працювати у три зміни. У 1930 р. було розгорнуто будівництво близько 1500 об'єктів, з яких 50 поглинали майже половину всіх капіталовкладень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r="34868"/>
          <a:stretch/>
        </p:blipFill>
        <p:spPr bwMode="auto">
          <a:xfrm>
            <a:off x="-18256" y="1484784"/>
            <a:ext cx="3643348" cy="28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2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3767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господарству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вітчизняного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тракторобудування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1932 р. СРСР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ввезення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кордону, а в 1934 р.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Кіровський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завод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Ленінграді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приступив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просапної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трактора "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Універсал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став першим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вітчизняним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трактором,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експортованим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кордон. За десять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передвоєнних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випущено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700 тис.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1835696" y="3737086"/>
            <a:ext cx="5318580" cy="30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Перша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п'ятирічка була пов'язана зі стрімкою урбанізацією. Міська робоча сила збільшилася на 12,5 мільйонів чоловік, з яких 8,5 мільйонів було з сіл. Процес продовжував йти в протягом декількох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десятиліть.</a:t>
            </a: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1932 р.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дострокове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роки і три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місяці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483593" cy="30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6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5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Друга </a:t>
            </a:r>
            <a:r>
              <a:rPr lang="ru-RU" sz="5400" b="1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п’ятирічка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089" y="1772816"/>
            <a:ext cx="5091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Друга п'ятирічка: 1933-1937. Директиви до її складання подала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конференція ВКП(б) 1932, а затвердив її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з'їзд ВКП(б) 1934. На відміну від першої, друга п'ятирічка для УРСР була опрацьована й затверджена у Москві.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35099"/>
            <a:ext cx="3355394" cy="493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3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554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Індустріалізація радянської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Індустріалізація радянської України</dc:title>
  <dc:creator>Ігорь</dc:creator>
  <cp:lastModifiedBy>Ігорь</cp:lastModifiedBy>
  <cp:revision>6</cp:revision>
  <dcterms:created xsi:type="dcterms:W3CDTF">2013-06-02T11:05:16Z</dcterms:created>
  <dcterms:modified xsi:type="dcterms:W3CDTF">2013-06-02T12:58:59Z</dcterms:modified>
</cp:coreProperties>
</file>