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A597-39EA-43CC-8D17-E016A65515CA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498-CA62-4327-9827-0DB34CC89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A597-39EA-43CC-8D17-E016A65515CA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498-CA62-4327-9827-0DB34CC89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A597-39EA-43CC-8D17-E016A65515CA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498-CA62-4327-9827-0DB34CC89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A597-39EA-43CC-8D17-E016A65515CA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498-CA62-4327-9827-0DB34CC89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A597-39EA-43CC-8D17-E016A65515CA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498-CA62-4327-9827-0DB34CC89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A597-39EA-43CC-8D17-E016A65515CA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498-CA62-4327-9827-0DB34CC89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A597-39EA-43CC-8D17-E016A65515CA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498-CA62-4327-9827-0DB34CC89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A597-39EA-43CC-8D17-E016A65515CA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498-CA62-4327-9827-0DB34CC89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A597-39EA-43CC-8D17-E016A65515CA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498-CA62-4327-9827-0DB34CC89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A597-39EA-43CC-8D17-E016A65515CA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498-CA62-4327-9827-0DB34CC89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A597-39EA-43CC-8D17-E016A65515CA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498-CA62-4327-9827-0DB34CC89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AA597-39EA-43CC-8D17-E016A65515CA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44498-CA62-4327-9827-0DB34CC89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&#1042;&#1110;&#1082;&#1072;\&#1076;&#1086;&#1082;&#1091;&#1084;&#1077;&#1085;&#1090;&#1080;\&#1091;&#1088;&#1086;&#1082;&#1080;\&#1099;&#1089;&#1090;&#1086;&#1088;&#1099;&#1103;\&#1063;&#1086;&#1088;&#1085;&#1086;&#1073;&#1080;&#1083;&#1100;\&#1074;&#1079;&#1088;&#1099;&#1074;%20&#1074;%20&#1063;&#1077;&#1088;&#1085;&#1086;&#1073;&#1099;&#1083;&#1077;%20&#1057;&#1057;&#1057;&#1056;%201986.mp4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&#1042;&#1110;&#1082;&#1072;\&#1076;&#1086;&#1082;&#1091;&#1084;&#1077;&#1085;&#1090;&#1080;\&#1091;&#1088;&#1086;&#1082;&#1080;\&#1099;&#1089;&#1090;&#1086;&#1088;&#1099;&#1103;\&#1063;&#1086;&#1088;&#1085;&#1086;&#1073;&#1080;&#1083;&#1100;\&#1043;&#1086;&#1088;&#1086;&#1076;-&#1087;&#1088;&#1080;&#1079;&#1088;&#1072;&#1082;%20&#1055;&#1088;&#1080;&#1087;&#1103;&#1090;&#1100;-%20&#1089;&#1084;&#1086;&#1090;&#1088;&#1077;&#1090;&#1100;,%20&#1085;&#1077;&#1083;&#1100;&#1079;&#1103;%20&#1090;&#1088;&#1086;&#1075;&#1072;&#1090;&#1100;.mp4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03244375_chornobil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72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26.04.1986</a:t>
            </a:r>
            <a:endParaRPr lang="ru-RU" sz="7200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77072"/>
            <a:ext cx="53112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Чорнобиль</a:t>
            </a:r>
            <a:br>
              <a:rPr lang="uk-UA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Загублений світ</a:t>
            </a:r>
            <a:endParaRPr lang="ru-RU" sz="54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594928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reflection blurRad="6350" stA="60000" endA="900" endPos="58000" dir="5400000" sy="-100000" algn="bl" rotWithShape="0"/>
                </a:effectLst>
              </a:rPr>
              <a:t>Підготувала учениця 11 класу</a:t>
            </a:r>
            <a:b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reflection blurRad="6350" stA="60000" endA="900" endPos="58000" dir="5400000" sy="-100000" algn="bl" rotWithShape="0"/>
                </a:effectLst>
              </a:rPr>
            </a:br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reflection blurRad="6350" stA="60000" endA="900" endPos="58000" dir="5400000" sy="-100000" algn="bl" rotWithShape="0"/>
                </a:effectLst>
              </a:rPr>
              <a:t>Грибовська Вікторія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_20131119_1214550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взрыв в Чернобыле СССР 198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916000"/>
            <a:ext cx="7922667" cy="594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Вибух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9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73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Кілька кадрів в </a:t>
            </a:r>
            <a:r>
              <a:rPr lang="uk-UA" dirty="0" err="1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</a:t>
            </a:r>
            <a:r>
              <a:rPr lang="en-US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ять про ЧАЕС</a:t>
            </a:r>
            <a:endParaRPr lang="ru-RU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hernobil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2604"/>
            <a:ext cx="9144000" cy="6092792"/>
          </a:xfrm>
          <a:prstGeom prst="rect">
            <a:avLst/>
          </a:prstGeom>
        </p:spPr>
      </p:pic>
      <p:pic>
        <p:nvPicPr>
          <p:cNvPr id="6" name="Рисунок 5" descr="chernobil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7791"/>
            <a:ext cx="9144000" cy="6102417"/>
          </a:xfrm>
          <a:prstGeom prst="rect">
            <a:avLst/>
          </a:prstGeom>
        </p:spPr>
      </p:pic>
      <p:pic>
        <p:nvPicPr>
          <p:cNvPr id="7" name="Рисунок 6" descr="chernobil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9272" y="0"/>
            <a:ext cx="5305456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hernobil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6934943" cy="4525963"/>
          </a:xfrm>
        </p:spPr>
      </p:pic>
      <p:pic>
        <p:nvPicPr>
          <p:cNvPr id="6" name="Рисунок 5" descr="chernobil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2604"/>
            <a:ext cx="9144000" cy="6092792"/>
          </a:xfrm>
          <a:prstGeom prst="rect">
            <a:avLst/>
          </a:prstGeom>
        </p:spPr>
      </p:pic>
      <p:pic>
        <p:nvPicPr>
          <p:cNvPr id="7" name="Рисунок 6" descr="chernobil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6292"/>
            <a:ext cx="9144000" cy="602541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hernobil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764704"/>
            <a:ext cx="6697297" cy="4525963"/>
          </a:xfrm>
        </p:spPr>
      </p:pic>
      <p:pic>
        <p:nvPicPr>
          <p:cNvPr id="6" name="Рисунок 5" descr="chernobil19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0" y="459606"/>
            <a:ext cx="9144000" cy="5938787"/>
          </a:xfrm>
          <a:prstGeom prst="rect">
            <a:avLst/>
          </a:prstGeom>
        </p:spPr>
      </p:pic>
      <p:pic>
        <p:nvPicPr>
          <p:cNvPr id="7" name="Рисунок 6" descr="chernobil20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0" y="401854"/>
            <a:ext cx="9144000" cy="6054291"/>
          </a:xfrm>
          <a:prstGeom prst="rect">
            <a:avLst/>
          </a:prstGeom>
        </p:spPr>
      </p:pic>
      <p:pic>
        <p:nvPicPr>
          <p:cNvPr id="8" name="Рисунок 7" descr="chernobil23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tretch>
            <a:fillRect/>
          </a:stretch>
        </p:blipFill>
        <p:spPr>
          <a:xfrm>
            <a:off x="0" y="315227"/>
            <a:ext cx="9144000" cy="6227545"/>
          </a:xfrm>
          <a:prstGeom prst="rect">
            <a:avLst/>
          </a:prstGeom>
        </p:spPr>
      </p:pic>
      <p:pic>
        <p:nvPicPr>
          <p:cNvPr id="9" name="Рисунок 8" descr="chernobil24.jpg"/>
          <p:cNvPicPr>
            <a:picLocks noChangeAspect="1"/>
          </p:cNvPicPr>
          <p:nvPr/>
        </p:nvPicPr>
        <p:blipFill>
          <a:blip r:embed="rId7" cstate="print">
            <a:lum contrast="20000"/>
          </a:blip>
          <a:stretch>
            <a:fillRect/>
          </a:stretch>
        </p:blipFill>
        <p:spPr>
          <a:xfrm>
            <a:off x="0" y="372979"/>
            <a:ext cx="9144000" cy="6112042"/>
          </a:xfrm>
          <a:prstGeom prst="rect">
            <a:avLst/>
          </a:prstGeom>
        </p:spPr>
      </p:pic>
      <p:pic>
        <p:nvPicPr>
          <p:cNvPr id="10" name="Рисунок 9" descr="chernobil27.jpg"/>
          <p:cNvPicPr>
            <a:picLocks noChangeAspect="1"/>
          </p:cNvPicPr>
          <p:nvPr/>
        </p:nvPicPr>
        <p:blipFill>
          <a:blip r:embed="rId8" cstate="print">
            <a:lum bright="10000" contrast="10000"/>
          </a:blip>
          <a:stretch>
            <a:fillRect/>
          </a:stretch>
        </p:blipFill>
        <p:spPr>
          <a:xfrm>
            <a:off x="0" y="372979"/>
            <a:ext cx="9144000" cy="611204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3244375_chornobil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  <a:noFill/>
          <a:ln w="34925">
            <a:solidFill>
              <a:schemeClr val="accent4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prstTxWarp prst="textS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uk-UA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Зона Відчуження</a:t>
            </a:r>
            <a:endParaRPr lang="ru-RU" b="1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73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__20131119_1214550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vi-VN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Чорно́бильська катастро́фа</a:t>
            </a:r>
            <a:r>
              <a:rPr lang="vi-VN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 — екологічно-соціальна катастрофа, спричинена вибухом і подальшим руйнуванням четвертого енергоблоку Чорнобильської атомної електростанції в ніч на 26 квітня 1986 року, розташованої на території України (у той час — Української </a:t>
            </a:r>
            <a:r>
              <a:rPr lang="vi-VN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РСР). </a:t>
            </a:r>
            <a:r>
              <a:rPr lang="vi-VN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Руйнування мало вибуховий характер, реактор був повністю зруйнований і в довкілля було викинуто велику кількість радіоактивних речовин. Відбувся радіоактивний викид потужністю в 300 </a:t>
            </a:r>
            <a:r>
              <a:rPr lang="vi-VN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Хіросім. </a:t>
            </a:r>
            <a:r>
              <a:rPr lang="vi-VN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 думку багатьох людей, зокрема тодішньої голови Президії Верховної Ради УРСРВалентини Семенівни Шевченко, ця подія так само як офіційна реакція, яка була продемонстрована у Москві, стала однією з причин розвалу СРСР.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_20131119_1214550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Загальні</a:t>
            </a:r>
            <a:r>
              <a:rPr lang="ru-RU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дані</a:t>
            </a:r>
            <a:endParaRPr lang="ru-RU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Катастрофа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вважається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найбільшою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всю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історію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ядерної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енергетики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, як за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кількістю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загиблих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потерпілих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наслідків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людей, так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економічним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збитком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Радіоактивна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хмара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аварії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пройшла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європейською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частиною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СРСР,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більшою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частиною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Європи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східною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частиною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США.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Приблизно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60%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радіоактивних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осіло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Білорусі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200 000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чоловік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евакуйовані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зон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Чорнобильська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аварія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подією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великого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суспільно-політичного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СРСР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наклало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деякий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відбиток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хід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розслідування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причин.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Підхід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інтерпретації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фактів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обставин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аварії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змінювався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часом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повністю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єдиної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думки не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досі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endParaRPr lang="ru-R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f2c76ca1-ce21-40c7-8988-2025d520d0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8420100" cy="4622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_20131119_1214550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Спершу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керівництво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УРСР та СРСР 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намагалося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приховати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масштаби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трагедії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повідомлень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Швеції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на АЕС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Форсмарк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(швед.)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знайдені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радіоактивні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частинки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принесені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східної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частини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СРСР та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оцінки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масштабів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зараження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розпочалася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евакуація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130 000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мешканців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Київської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області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забруднених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районів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Радіоактивного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ураження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зазнали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600 000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осіб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насамперед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ліквідатори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катастрофи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Навколо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ЧАЕС створена 30-кілометрова зона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відчуження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 descr="d8ac579f5b_222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5715000" cy="3810000"/>
          </a:xfrm>
          <a:prstGeom prst="rect">
            <a:avLst/>
          </a:prstGeom>
        </p:spPr>
      </p:pic>
      <p:pic>
        <p:nvPicPr>
          <p:cNvPr id="6" name="Рисунок 5" descr="383421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284984"/>
            <a:ext cx="4876800" cy="324802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_20131119_1214550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5544616" cy="532859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Чорнобильська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АЕС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поблизу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Прип'ять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18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кілометрів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Чорнобиль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16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кілометрів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білоруського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кордону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110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кілометрів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аварії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станції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використовувалися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реактори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РБМК-1000 (реактор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потужності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канального типу)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електричною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потужністю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1000 МВт 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потужність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3200 МВт)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аналогічні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реактори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будувалися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ЧАЕС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виробляла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приблизно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електроенергії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250px-ChernobylMIR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5724128" y="1196752"/>
            <a:ext cx="3419872" cy="3419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_20131119_1214550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Аварія</a:t>
            </a:r>
            <a:endParaRPr lang="ru-RU" b="1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Приблизно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о 1:23:50 26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квітня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1986 року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 четвертому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енергоблоці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Чорнобильської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АЕС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стався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вибух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повністю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зруйнував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реактор.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Будівля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енергоблока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частково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обвалилася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при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цьому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як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вважається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загинула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1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людина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 —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Валерій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Ходимчук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різних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приміщеннях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даху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почалася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пожежа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Згодом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залишки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активної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зони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розплавилися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Суміш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розплавленого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металу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 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піску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 бетону 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частинок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палива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розтікалася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реакторними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приміщеннями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_20131119_1214550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аварії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стався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радіоактивних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тому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ізотопів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урану, 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плутонію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йоду-131 (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напіврозпаду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8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 цезію-134 (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напіврозпаду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роки), цезію-137 (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напіврозпаду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 стронцію-90 (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напіврозпаду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погіршувалася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зв'язку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зруйнованому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реакторі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продовжувалися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неконтрольовані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ядерні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горіння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запасівграфіту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виділенням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тепла,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виверженням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розлому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багатьох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продуктів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горіння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радіоактивних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елементів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зараження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ними великих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територій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Зупинити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виверження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радіоактивних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зруйнованого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реактора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вдалося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травня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1986 року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мобілізацією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усього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СРСР 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ціною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масового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опромінення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ліквідаторів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Город-призрак Припять- смотреть, нельзя трогать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5" y="44625"/>
            <a:ext cx="8544948" cy="6408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8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_20131119_1214550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Причини аварії</a:t>
            </a:r>
            <a:endParaRPr lang="ru-RU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принаймні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підходи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пояснення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причини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чорнобильської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аварії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офіційними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альтернативних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версій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вірогідності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Спочатку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провину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катастрофу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покладали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виключно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виключно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персонал.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позицію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зайняли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комісія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сформована в СРСР для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розслідування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причин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катастрофи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суд, а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КДБ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СРСР,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проводив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розслідування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МАГАТЕ у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власному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1986 року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цілому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підтримало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цю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точку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публікацій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 ЗМІ, у тому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недавніх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спирається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цю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версію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спираються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документальні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твори.</a:t>
            </a:r>
          </a:p>
          <a:p>
            <a:pPr>
              <a:buNone/>
            </a:pP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Грубі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експлуатації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АЕС,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скоєні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персоналом ЧАЕС, за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цією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версією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полягали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наступному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експерименту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будь-якою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ціною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незважаючи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стану реактора;</a:t>
            </a:r>
          </a:p>
          <a:p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вивід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справного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технологічного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просто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зупинив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реактор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того як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потрапив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небезпечний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режим;</a:t>
            </a:r>
          </a:p>
          <a:p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замовчання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масштабу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аварії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керівництвом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ЧАЕС.</a:t>
            </a:r>
          </a:p>
          <a:p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_20131119_1214550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роки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пояснення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причин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аварії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переглянуті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тому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МАГАТЕ.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Консультативний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комітет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питань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ядерної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(INSAG) в 1993 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опублікував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приділяв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серйозним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проблемам в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конструкції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реактора. У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висновків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зроблених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 1986 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визнано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помилковими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сучасному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викладі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причини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аварії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реактор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неправильно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спроектований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небезпечний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 не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проінформований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небезпеки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 допустив ряд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помилок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ненавмисно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порушив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існуючі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інструкції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частково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відсутність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небезпеки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реактора;</a:t>
            </a:r>
          </a:p>
          <a:p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відключення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вплинуло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аварії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суперечило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нормативним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документам.</a:t>
            </a:r>
          </a:p>
          <a:p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118</Words>
  <Application>Microsoft Office PowerPoint</Application>
  <PresentationFormat>Экран (4:3)</PresentationFormat>
  <Paragraphs>29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26.04.1986</vt:lpstr>
      <vt:lpstr>Слайд 2</vt:lpstr>
      <vt:lpstr>Загальні дані</vt:lpstr>
      <vt:lpstr>Слайд 4</vt:lpstr>
      <vt:lpstr>Слайд 5</vt:lpstr>
      <vt:lpstr>Аварія</vt:lpstr>
      <vt:lpstr>Слайд 7</vt:lpstr>
      <vt:lpstr>Причини аварії</vt:lpstr>
      <vt:lpstr>Слайд 9</vt:lpstr>
      <vt:lpstr>Вибух</vt:lpstr>
      <vt:lpstr>Кілька кадрів в пам’ять про ЧАЕС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26.04.1986</dc:title>
  <dc:creator>user</dc:creator>
  <cp:lastModifiedBy>user</cp:lastModifiedBy>
  <cp:revision>13</cp:revision>
  <dcterms:created xsi:type="dcterms:W3CDTF">2015-02-24T14:36:03Z</dcterms:created>
  <dcterms:modified xsi:type="dcterms:W3CDTF">2015-02-24T19:43:09Z</dcterms:modified>
</cp:coreProperties>
</file>