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0" r:id="rId6"/>
    <p:sldId id="262" r:id="rId7"/>
    <p:sldId id="263" r:id="rId8"/>
    <p:sldId id="265" r:id="rId9"/>
    <p:sldId id="261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FACB-8F5C-42A0-AFDF-FB1FC5786141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9E39-1817-467A-83B8-EB995B8A6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FACB-8F5C-42A0-AFDF-FB1FC5786141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9E39-1817-467A-83B8-EB995B8A6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FACB-8F5C-42A0-AFDF-FB1FC5786141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9E39-1817-467A-83B8-EB995B8A6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FACB-8F5C-42A0-AFDF-FB1FC5786141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9E39-1817-467A-83B8-EB995B8A6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FACB-8F5C-42A0-AFDF-FB1FC5786141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9E39-1817-467A-83B8-EB995B8A6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FACB-8F5C-42A0-AFDF-FB1FC5786141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9E39-1817-467A-83B8-EB995B8A6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FACB-8F5C-42A0-AFDF-FB1FC5786141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9E39-1817-467A-83B8-EB995B8A6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FACB-8F5C-42A0-AFDF-FB1FC5786141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F89E39-1817-467A-83B8-EB995B8A64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FACB-8F5C-42A0-AFDF-FB1FC5786141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9E39-1817-467A-83B8-EB995B8A6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FACB-8F5C-42A0-AFDF-FB1FC5786141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5F89E39-1817-467A-83B8-EB995B8A6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84DFACB-8F5C-42A0-AFDF-FB1FC5786141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9E39-1817-467A-83B8-EB995B8A6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84DFACB-8F5C-42A0-AFDF-FB1FC5786141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5F89E39-1817-467A-83B8-EB995B8A6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vinnitsaok.com.ua/veterany-velykoji-vitchyznyanoji-zaproshuyut-vinnychan-na-spilkuvannya-46338.html/attachment/127105815314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G:\&#1055;&#1086;&#1095;&#1072;&#1090;&#1086;&#1082;%20&#1042;&#1077;&#1083;&#1080;&#1082;&#1086;&#1111;%20&#1042;&#1110;&#1090;&#1095;&#1080;&#1079;&#1085;&#1103;&#1085;&#1086;&#1111;%20&#1074;&#1110;&#1081;&#1085;&#1080;.webm" TargetMode="External"/><Relationship Id="rId2" Type="http://schemas.openxmlformats.org/officeDocument/2006/relationships/hyperlink" Target="file:///G:\&#1042;&#1077;&#1083;&#1080;&#1082;&#1072;%20&#1042;&#1110;&#1090;&#1095;&#1080;&#1079;&#1085;&#1103;&#1085;&#1072;%20&#1042;&#1110;&#1081;&#1085;&#1072;.mp4.mp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file:///G:\&#1057;&#1090;&#1072;&#1074;&#1082;&#1072;%20&#1043;&#1080;&#1090;&#1083;&#1077;&#1088;&#1072;%20&#1042;&#1077;&#1088;&#1074;&#1086;&#1083;&#1100;&#1092;.mp4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file:///G:\&#1053;&#1045;&#1055;%20&#1057;&#1077;&#1088;&#1110;&#1103;%2043%20&#1042;&#1080;&#1079;&#1074;&#1086;&#1083;&#1077;&#1085;&#1085;&#1103;%20&#1042;&#1110;&#1085;&#1085;&#1080;&#1094;&#1110;%201944%20&#1088;.mp4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uk.wikipedia.org/wiki/%D0%A4%D0%B0%D0%B9%D0%BB:BoykoIvan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k.wikipedia.org/wiki/%D0%A4%D0%B0%D0%B9%D0%BB:Boiko_kazatin1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uk.wikipedia.org/wiki/%D0%A4%D0%B0%D0%B9%D0%BB:%D0%91%D0%BE%D0%B9%D0%BA%D0%BE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072494" cy="2301240"/>
          </a:xfrm>
        </p:spPr>
        <p:txBody>
          <a:bodyPr>
            <a:normAutofit fontScale="90000"/>
            <a:scene3d>
              <a:camera prst="orthographicFront"/>
              <a:lightRig rig="sunset" dir="t">
                <a:rot lat="0" lon="0" rev="6000000"/>
              </a:lightRig>
            </a:scene3d>
            <a:sp3d extrusionH="101600" contourW="19050" prstMaterial="metal">
              <a:bevelT w="165100" h="139700" prst="slope"/>
              <a:bevelB w="127000" h="127000" prst="convex"/>
              <a:extrusionClr>
                <a:schemeClr val="accent2">
                  <a:lumMod val="60000"/>
                  <a:lumOff val="40000"/>
                </a:schemeClr>
              </a:extrusionClr>
              <a:contourClr>
                <a:srgbClr val="92D050"/>
              </a:contourClr>
            </a:sp3d>
          </a:bodyPr>
          <a:lstStyle/>
          <a:p>
            <a:pPr algn="ctr"/>
            <a:r>
              <a:rPr lang="ru-RU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Велика </a:t>
            </a:r>
            <a:r>
              <a:rPr lang="ru-RU" cap="none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Вітчизняна</a:t>
            </a:r>
            <a:r>
              <a:rPr lang="ru-RU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ru-RU" cap="none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війна</a:t>
            </a:r>
            <a:r>
              <a:rPr lang="ru-RU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br>
              <a:rPr lang="ru-RU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ru-RU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(1941-1945 гг.)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20986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vinnitsaok.com.ua/wp-content/uploads/2012/04/1271058153149.jpg">
            <a:hlinkClick r:id="rId2" tooltip="&quot;1271058153149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3116"/>
            <a:ext cx="6429420" cy="45005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6629400" cy="2845559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/>
              <a:t>20 </a:t>
            </a:r>
            <a:r>
              <a:rPr lang="ru-RU" sz="2000" b="0" dirty="0" err="1" smtClean="0"/>
              <a:t>березня</a:t>
            </a:r>
            <a:r>
              <a:rPr lang="ru-RU" sz="2000" b="0" dirty="0" smtClean="0"/>
              <a:t> кожного року, </a:t>
            </a:r>
            <a:r>
              <a:rPr lang="ru-RU" sz="2000" b="0" dirty="0" smtClean="0"/>
              <a:t>у </a:t>
            </a:r>
            <a:r>
              <a:rPr lang="ru-RU" sz="2000" b="0" dirty="0" err="1" smtClean="0"/>
              <a:t>Вінниці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відбуваються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урочистості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нагоди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визволення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обласного</a:t>
            </a:r>
            <a:r>
              <a:rPr lang="ru-RU" sz="2000" b="0" dirty="0" smtClean="0"/>
              <a:t> центру </a:t>
            </a:r>
            <a:r>
              <a:rPr lang="ru-RU" sz="2000" b="0" dirty="0" err="1" smtClean="0"/>
              <a:t>від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німецько-фашистських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загарбників</a:t>
            </a:r>
            <a:r>
              <a:rPr lang="ru-RU" sz="2000" b="0" dirty="0" smtClean="0"/>
              <a:t>.</a:t>
            </a:r>
            <a:br>
              <a:rPr lang="ru-RU" sz="2000" b="0" dirty="0" smtClean="0"/>
            </a:br>
            <a:r>
              <a:rPr lang="ru-RU" sz="2000" b="0" dirty="0" smtClean="0"/>
              <a:t>У </a:t>
            </a:r>
            <a:r>
              <a:rPr lang="ru-RU" sz="2000" b="0" dirty="0" err="1" smtClean="0"/>
              <a:t>цей</a:t>
            </a:r>
            <a:r>
              <a:rPr lang="ru-RU" sz="2000" b="0" dirty="0" smtClean="0"/>
              <a:t> день 1944 року </a:t>
            </a:r>
            <a:r>
              <a:rPr lang="ru-RU" sz="2000" b="0" dirty="0" err="1" smtClean="0"/>
              <a:t>війська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Першого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українського</a:t>
            </a:r>
            <a:r>
              <a:rPr lang="ru-RU" sz="2000" b="0" dirty="0" smtClean="0"/>
              <a:t> фронту в </a:t>
            </a:r>
            <a:r>
              <a:rPr lang="ru-RU" sz="2000" b="0" dirty="0" err="1" smtClean="0"/>
              <a:t>результаті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стрімко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проведеної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операції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обхідного</a:t>
            </a:r>
            <a:r>
              <a:rPr lang="ru-RU" sz="2000" b="0" dirty="0" smtClean="0"/>
              <a:t> маневру </a:t>
            </a:r>
            <a:r>
              <a:rPr lang="ru-RU" sz="2000" b="0" dirty="0" err="1" smtClean="0"/>
              <a:t>розгромили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німецькі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війська</a:t>
            </a:r>
            <a:r>
              <a:rPr lang="ru-RU" sz="2000" b="0" dirty="0" smtClean="0"/>
              <a:t> та </a:t>
            </a:r>
            <a:r>
              <a:rPr lang="ru-RU" sz="2000" b="0" dirty="0" err="1" smtClean="0"/>
              <a:t>повністю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визволили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столицю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Поділля</a:t>
            </a:r>
            <a:r>
              <a:rPr lang="ru-RU" sz="2000" b="0" dirty="0" smtClean="0"/>
              <a:t> – </a:t>
            </a:r>
            <a:r>
              <a:rPr lang="ru-RU" sz="2000" b="0" dirty="0" err="1" smtClean="0"/>
              <a:t>місто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Вінницю</a:t>
            </a:r>
            <a:r>
              <a:rPr lang="ru-RU" sz="2000" b="0" dirty="0" smtClean="0"/>
              <a:t>.</a:t>
            </a:r>
            <a:r>
              <a:rPr lang="de-DE" sz="2000" b="0" dirty="0" smtClean="0"/>
              <a:t/>
            </a:r>
            <a:br>
              <a:rPr lang="de-DE" sz="2000" b="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357166"/>
            <a:ext cx="6629400" cy="1066688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 descr="2012_03_20_vuzv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786058"/>
            <a:ext cx="571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6629400" cy="1826363"/>
          </a:xfrm>
        </p:spPr>
        <p:txBody>
          <a:bodyPr>
            <a:noAutofit/>
          </a:bodyPr>
          <a:lstStyle/>
          <a:p>
            <a:r>
              <a:rPr lang="ru-RU" sz="2400" b="0" dirty="0" smtClean="0"/>
              <a:t>2010 року </a:t>
            </a:r>
            <a:r>
              <a:rPr lang="ru-RU" sz="2400" b="0" dirty="0" smtClean="0"/>
              <a:t> у </a:t>
            </a:r>
            <a:r>
              <a:rPr lang="ru-RU" sz="2400" b="0" dirty="0" err="1" smtClean="0"/>
              <a:t>святкувані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нагоди</a:t>
            </a:r>
            <a:r>
              <a:rPr lang="ru-RU" sz="2400" b="0" dirty="0" smtClean="0"/>
              <a:t> 66-ї </a:t>
            </a:r>
            <a:r>
              <a:rPr lang="ru-RU" sz="2400" b="0" dirty="0" err="1" smtClean="0"/>
              <a:t>річниці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визволення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Вінниці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від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німецько-фашистських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загарбників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було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історично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реконструьовано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березневі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подій</a:t>
            </a:r>
            <a:r>
              <a:rPr lang="ru-RU" sz="2400" b="0" dirty="0" smtClean="0"/>
              <a:t> 1944 року </a:t>
            </a:r>
            <a:r>
              <a:rPr lang="ru-RU" sz="2400" b="0" dirty="0" err="1" smtClean="0"/>
              <a:t>з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визволення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міста</a:t>
            </a:r>
            <a:r>
              <a:rPr lang="ru-RU" sz="2400" b="0" dirty="0" smtClean="0"/>
              <a:t>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4857760"/>
            <a:ext cx="6629400" cy="1066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2337408_b3ae03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803"/>
            <a:ext cx="506254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337488_965c0a4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643050"/>
            <a:ext cx="378621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338288_92ad8b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4000504"/>
            <a:ext cx="3633782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337426_4e9249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3" y="4071942"/>
            <a:ext cx="4805366" cy="2671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85860"/>
            <a:ext cx="9144000" cy="4857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0" dirty="0" smtClean="0">
                <a:hlinkClick r:id="rId2" action="ppaction://hlinkfile"/>
              </a:rPr>
              <a:t>На </a:t>
            </a:r>
            <a:r>
              <a:rPr lang="ru-RU" sz="2700" b="0" dirty="0" err="1" smtClean="0">
                <a:hlinkClick r:id="rId2" action="ppaction://hlinkfile"/>
              </a:rPr>
              <a:t>світанку</a:t>
            </a:r>
            <a:r>
              <a:rPr lang="ru-RU" sz="2700" b="0" dirty="0" smtClean="0">
                <a:hlinkClick r:id="rId2" action="ppaction://hlinkfile"/>
              </a:rPr>
              <a:t> 22 </a:t>
            </a:r>
            <a:r>
              <a:rPr lang="ru-RU" sz="2700" b="0" dirty="0" err="1" smtClean="0">
                <a:hlinkClick r:id="rId2" action="ppaction://hlinkfile"/>
              </a:rPr>
              <a:t>Червня</a:t>
            </a:r>
            <a:r>
              <a:rPr lang="ru-RU" sz="2700" b="0" dirty="0" smtClean="0">
                <a:hlinkClick r:id="rId2" action="ppaction://hlinkfile"/>
              </a:rPr>
              <a:t> 1941 </a:t>
            </a:r>
            <a:r>
              <a:rPr lang="ru-RU" sz="2700" b="0" dirty="0" err="1" smtClean="0">
                <a:hlinkClick r:id="rId2" action="ppaction://hlinkfile"/>
              </a:rPr>
              <a:t>гітлерівська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Німеччина</a:t>
            </a:r>
            <a:r>
              <a:rPr lang="ru-RU" sz="2700" b="0" dirty="0" smtClean="0">
                <a:hlinkClick r:id="rId2" action="ppaction://hlinkfile"/>
              </a:rPr>
              <a:t> напала на </a:t>
            </a:r>
            <a:r>
              <a:rPr lang="ru-RU" sz="2700" b="0" dirty="0" err="1" smtClean="0">
                <a:hlinkClick r:id="rId2" action="ppaction://hlinkfile"/>
              </a:rPr>
              <a:t>Радянський</a:t>
            </a:r>
            <a:r>
              <a:rPr lang="ru-RU" sz="2700" b="0" dirty="0" smtClean="0">
                <a:hlinkClick r:id="rId2" action="ppaction://hlinkfile"/>
              </a:rPr>
              <a:t> Союз. </a:t>
            </a:r>
            <a:r>
              <a:rPr lang="ru-RU" sz="2700" b="0" dirty="0" err="1" smtClean="0">
                <a:hlinkClick r:id="rId2" action="ppaction://hlinkfile"/>
              </a:rPr>
              <a:t>Виступили</a:t>
            </a:r>
            <a:r>
              <a:rPr lang="ru-RU" sz="2700" b="0" dirty="0" smtClean="0">
                <a:hlinkClick r:id="rId2" action="ppaction://hlinkfile"/>
              </a:rPr>
              <a:t> На </a:t>
            </a:r>
            <a:r>
              <a:rPr lang="ru-RU" sz="2700" b="0" dirty="0" err="1" smtClean="0">
                <a:hlinkClick r:id="rId2" action="ppaction://hlinkfile"/>
              </a:rPr>
              <a:t>боці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Німеччини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Румунія</a:t>
            </a:r>
            <a:r>
              <a:rPr lang="ru-RU" sz="2700" b="0" dirty="0" smtClean="0">
                <a:hlinkClick r:id="rId2" action="ppaction://hlinkfile"/>
              </a:rPr>
              <a:t>, </a:t>
            </a:r>
            <a:r>
              <a:rPr lang="ru-RU" sz="2700" b="0" dirty="0" err="1" smtClean="0">
                <a:hlinkClick r:id="rId2" action="ppaction://hlinkfile"/>
              </a:rPr>
              <a:t>Угорщина</a:t>
            </a:r>
            <a:r>
              <a:rPr lang="ru-RU" sz="2700" b="0" dirty="0" smtClean="0">
                <a:hlinkClick r:id="rId2" action="ppaction://hlinkfile"/>
              </a:rPr>
              <a:t>, </a:t>
            </a:r>
            <a:r>
              <a:rPr lang="ru-RU" sz="2700" b="0" dirty="0" err="1" smtClean="0">
                <a:hlinkClick r:id="rId2" action="ppaction://hlinkfile"/>
              </a:rPr>
              <a:t>і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Італія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Фінляндія</a:t>
            </a:r>
            <a:r>
              <a:rPr lang="ru-RU" sz="2700" b="0" dirty="0" smtClean="0">
                <a:hlinkClick r:id="rId2" action="ppaction://hlinkfile"/>
              </a:rPr>
              <a:t>. </a:t>
            </a:r>
            <a:r>
              <a:rPr lang="ru-RU" sz="2700" b="0" dirty="0" err="1" smtClean="0">
                <a:hlinkClick r:id="rId2" action="ppaction://hlinkfile"/>
              </a:rPr>
              <a:t>Угруповання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військ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агресора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нараховувала</a:t>
            </a:r>
            <a:r>
              <a:rPr lang="ru-RU" sz="2700" b="0" dirty="0" smtClean="0">
                <a:hlinkClick r:id="rId2" action="ppaction://hlinkfile"/>
              </a:rPr>
              <a:t> 5,5 млн. </a:t>
            </a:r>
            <a:r>
              <a:rPr lang="ru-RU" sz="2700" b="0" dirty="0" err="1" smtClean="0">
                <a:hlinkClick r:id="rId2" action="ppaction://hlinkfile"/>
              </a:rPr>
              <a:t>чоловік</a:t>
            </a:r>
            <a:r>
              <a:rPr lang="ru-RU" sz="2700" b="0" dirty="0" smtClean="0">
                <a:hlinkClick r:id="rId2" action="ppaction://hlinkfile"/>
              </a:rPr>
              <a:t>, 190 </a:t>
            </a:r>
            <a:r>
              <a:rPr lang="ru-RU" sz="2700" b="0" dirty="0" err="1" smtClean="0">
                <a:hlinkClick r:id="rId2" action="ppaction://hlinkfile"/>
              </a:rPr>
              <a:t>дивізій</a:t>
            </a:r>
            <a:r>
              <a:rPr lang="ru-RU" sz="2700" b="0" dirty="0" smtClean="0">
                <a:hlinkClick r:id="rId2" action="ppaction://hlinkfile"/>
              </a:rPr>
              <a:t>, 5 тис. </a:t>
            </a:r>
            <a:r>
              <a:rPr lang="ru-RU" sz="2700" b="0" dirty="0" err="1" smtClean="0">
                <a:hlinkClick r:id="rId2" action="ppaction://hlinkfile"/>
              </a:rPr>
              <a:t>літаків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близько</a:t>
            </a:r>
            <a:r>
              <a:rPr lang="ru-RU" sz="2700" b="0" dirty="0" smtClean="0">
                <a:hlinkClick r:id="rId2" action="ppaction://hlinkfile"/>
              </a:rPr>
              <a:t> 4 тис. </a:t>
            </a:r>
            <a:r>
              <a:rPr lang="ru-RU" sz="2700" b="0" dirty="0" err="1" smtClean="0">
                <a:hlinkClick r:id="rId2" action="ppaction://hlinkfile"/>
              </a:rPr>
              <a:t>танків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і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самохідних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артилерійських</a:t>
            </a:r>
            <a:r>
              <a:rPr lang="ru-RU" sz="2700" b="0" dirty="0" smtClean="0">
                <a:hlinkClick r:id="rId2" action="ppaction://hlinkfile"/>
              </a:rPr>
              <a:t> установок (САУ), 47 тис. </a:t>
            </a:r>
            <a:r>
              <a:rPr lang="ru-RU" sz="2700" b="0" dirty="0" err="1" smtClean="0">
                <a:hlinkClick r:id="rId2" action="ppaction://hlinkfile"/>
              </a:rPr>
              <a:t>гармат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і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мінометів</a:t>
            </a:r>
            <a:r>
              <a:rPr lang="ru-RU" sz="2700" b="0" dirty="0" smtClean="0">
                <a:hlinkClick r:id="rId2" action="ppaction://hlinkfile"/>
              </a:rPr>
              <a:t>.</a:t>
            </a:r>
            <a:br>
              <a:rPr lang="ru-RU" sz="2700" b="0" dirty="0" smtClean="0">
                <a:hlinkClick r:id="rId2" action="ppaction://hlinkfile"/>
              </a:rPr>
            </a:br>
            <a:r>
              <a:rPr lang="ru-RU" sz="2700" b="0" dirty="0" err="1" smtClean="0">
                <a:hlinkClick r:id="rId2" action="ppaction://hlinkfile"/>
              </a:rPr>
              <a:t>Відповідно</a:t>
            </a:r>
            <a:r>
              <a:rPr lang="ru-RU" sz="2700" b="0" dirty="0" smtClean="0">
                <a:hlinkClick r:id="rId2" action="ppaction://hlinkfile"/>
              </a:rPr>
              <a:t> до </a:t>
            </a:r>
            <a:r>
              <a:rPr lang="ru-RU" sz="2700" b="0" dirty="0" err="1" smtClean="0">
                <a:hlinkClick r:id="rId2" action="ppaction://hlinkfile"/>
              </a:rPr>
              <a:t>розробленого</a:t>
            </a:r>
            <a:r>
              <a:rPr lang="ru-RU" sz="2700" b="0" dirty="0" smtClean="0">
                <a:hlinkClick r:id="rId2" action="ppaction://hlinkfile"/>
              </a:rPr>
              <a:t> в 1940 р. планом «Барбаросса» </a:t>
            </a:r>
            <a:r>
              <a:rPr lang="ru-RU" sz="2700" b="0" dirty="0" err="1" smtClean="0">
                <a:hlinkClick r:id="rId2" action="ppaction://hlinkfile"/>
              </a:rPr>
              <a:t>Німеччина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планувала</a:t>
            </a:r>
            <a:r>
              <a:rPr lang="ru-RU" sz="2700" b="0" dirty="0" smtClean="0">
                <a:hlinkClick r:id="rId2" action="ppaction://hlinkfile"/>
              </a:rPr>
              <a:t> в </a:t>
            </a:r>
            <a:r>
              <a:rPr lang="ru-RU" sz="2700" b="0" dirty="0" err="1" smtClean="0">
                <a:hlinkClick r:id="rId2" action="ppaction://hlinkfile"/>
              </a:rPr>
              <a:t>найкоротший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термін</a:t>
            </a:r>
            <a:r>
              <a:rPr lang="ru-RU" sz="2700" b="0" dirty="0" smtClean="0">
                <a:hlinkClick r:id="rId2" action="ppaction://hlinkfile"/>
              </a:rPr>
              <a:t> (за 6-10 </a:t>
            </a:r>
            <a:r>
              <a:rPr lang="ru-RU" sz="2700" b="0" dirty="0" err="1" smtClean="0">
                <a:hlinkClick r:id="rId2" action="ppaction://hlinkfile"/>
              </a:rPr>
              <a:t>тижнів</a:t>
            </a:r>
            <a:r>
              <a:rPr lang="ru-RU" sz="2700" b="0" dirty="0" smtClean="0">
                <a:hlinkClick r:id="rId2" action="ppaction://hlinkfile"/>
              </a:rPr>
              <a:t>) </a:t>
            </a:r>
            <a:r>
              <a:rPr lang="ru-RU" sz="2700" b="0" dirty="0" err="1" smtClean="0">
                <a:hlinkClick r:id="rId2" action="ppaction://hlinkfile"/>
              </a:rPr>
              <a:t>вийти</a:t>
            </a:r>
            <a:r>
              <a:rPr lang="ru-RU" sz="2700" b="0" dirty="0" smtClean="0">
                <a:hlinkClick r:id="rId2" action="ppaction://hlinkfile"/>
              </a:rPr>
              <a:t> телефоном </a:t>
            </a:r>
            <a:r>
              <a:rPr lang="ru-RU" sz="2700" b="0" dirty="0" err="1" smtClean="0">
                <a:hlinkClick r:id="rId2" action="ppaction://hlinkfile"/>
              </a:rPr>
              <a:t>гарячої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лінії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Архангельськ</a:t>
            </a:r>
            <a:r>
              <a:rPr lang="ru-RU" sz="2700" b="0" dirty="0" smtClean="0">
                <a:hlinkClick r:id="rId2" action="ppaction://hlinkfile"/>
              </a:rPr>
              <a:t> - Волга - Астрахань. </a:t>
            </a:r>
            <a:r>
              <a:rPr lang="ru-RU" sz="2700" b="0" dirty="0" err="1" smtClean="0">
                <a:hlinkClick r:id="rId2" action="ppaction://hlinkfile"/>
              </a:rPr>
              <a:t>Це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була</a:t>
            </a:r>
            <a:r>
              <a:rPr lang="ru-RU" sz="2700" b="0" dirty="0" smtClean="0">
                <a:hlinkClick r:id="rId2" action="ppaction://hlinkfile"/>
              </a:rPr>
              <a:t> установка на </a:t>
            </a:r>
            <a:r>
              <a:rPr lang="ru-RU" sz="2700" b="0" dirty="0" err="1" smtClean="0">
                <a:hlinkClick r:id="rId2" action="ppaction://hlinkfile"/>
              </a:rPr>
              <a:t>бліцкриг-блискавичну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війну</a:t>
            </a:r>
            <a:r>
              <a:rPr lang="ru-RU" sz="2700" b="0" dirty="0" smtClean="0">
                <a:hlinkClick r:id="rId2" action="ppaction://hlinkfile"/>
              </a:rPr>
              <a:t>. Так </a:t>
            </a:r>
            <a:r>
              <a:rPr lang="ru-RU" sz="2700" b="0" dirty="0" err="1" smtClean="0">
                <a:hlinkClick r:id="rId2" action="ppaction://hlinkfile"/>
              </a:rPr>
              <a:t>почалася</a:t>
            </a:r>
            <a:r>
              <a:rPr lang="ru-RU" sz="2700" b="0" dirty="0" smtClean="0">
                <a:hlinkClick r:id="rId2" action="ppaction://hlinkfile"/>
              </a:rPr>
              <a:t> Велика </a:t>
            </a:r>
            <a:r>
              <a:rPr lang="ru-RU" sz="2700" b="0" dirty="0" err="1" smtClean="0">
                <a:hlinkClick r:id="rId2" action="ppaction://hlinkfile"/>
              </a:rPr>
              <a:t>Вітчизняна</a:t>
            </a:r>
            <a:r>
              <a:rPr lang="ru-RU" sz="2700" b="0" dirty="0" smtClean="0">
                <a:hlinkClick r:id="rId2" action="ppaction://hlinkfile"/>
              </a:rPr>
              <a:t> </a:t>
            </a:r>
            <a:r>
              <a:rPr lang="ru-RU" sz="2700" b="0" dirty="0" err="1" smtClean="0">
                <a:hlinkClick r:id="rId2" action="ppaction://hlinkfile"/>
              </a:rPr>
              <a:t>війна</a:t>
            </a:r>
            <a:r>
              <a:rPr lang="ru-RU" sz="2700" b="0" dirty="0" smtClean="0">
                <a:hlinkClick r:id="rId2" action="ppaction://hlinkfile"/>
              </a:rPr>
              <a:t>.</a:t>
            </a:r>
            <a:r>
              <a:rPr lang="ru-RU" sz="800" b="0" dirty="0" smtClean="0">
                <a:hlinkClick r:id="rId3" action="ppaction://hlinkfile"/>
              </a:rPr>
              <a:t/>
            </a:r>
            <a:br>
              <a:rPr lang="ru-RU" sz="800" b="0" dirty="0" smtClean="0">
                <a:hlinkClick r:id="rId3" action="ppaction://hlinkfile"/>
              </a:rPr>
            </a:br>
            <a:endParaRPr lang="ru-RU" sz="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728"/>
            <a:ext cx="9144000" cy="5715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ПОЧАТОК ВІЙНИ</a:t>
            </a:r>
            <a:endParaRPr lang="ru-RU" sz="4000" b="1" dirty="0">
              <a:ln w="11430"/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6572264" cy="4572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0" dirty="0" err="1" smtClean="0"/>
              <a:t>Під</a:t>
            </a:r>
            <a:r>
              <a:rPr lang="ru-RU" sz="2200" b="0" dirty="0" smtClean="0"/>
              <a:t> час </a:t>
            </a:r>
            <a:r>
              <a:rPr lang="ru-RU" sz="2200" b="0" dirty="0" err="1" smtClean="0"/>
              <a:t>другої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світової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війни</a:t>
            </a:r>
            <a:r>
              <a:rPr lang="ru-RU" sz="2200" b="0" dirty="0" smtClean="0"/>
              <a:t> в </a:t>
            </a:r>
            <a:r>
              <a:rPr lang="ru-RU" sz="2200" b="0" dirty="0" err="1" smtClean="0"/>
              <a:t>липні</a:t>
            </a:r>
            <a:r>
              <a:rPr lang="ru-RU" sz="2200" b="0" dirty="0" smtClean="0"/>
              <a:t> 1941 року область </a:t>
            </a:r>
            <a:r>
              <a:rPr lang="ru-RU" sz="2200" b="0" dirty="0" err="1" smtClean="0"/>
              <a:t>була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окупована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німецькими</a:t>
            </a:r>
            <a:r>
              <a:rPr lang="ru-RU" sz="2200" b="0" dirty="0" smtClean="0"/>
              <a:t> та </a:t>
            </a:r>
            <a:r>
              <a:rPr lang="ru-RU" sz="2200" b="0" dirty="0" err="1" smtClean="0"/>
              <a:t>румунськими</a:t>
            </a:r>
            <a:r>
              <a:rPr lang="ru-RU" sz="2200" b="0" dirty="0" smtClean="0"/>
              <a:t> </a:t>
            </a:r>
            <a:r>
              <a:rPr lang="ru-RU" sz="2200" b="0" dirty="0" err="1" smtClean="0"/>
              <a:t>військами</a:t>
            </a:r>
            <a:r>
              <a:rPr lang="ru-RU" sz="2200" b="0" dirty="0" smtClean="0"/>
              <a:t>. </a:t>
            </a:r>
            <a:r>
              <a:rPr lang="ru-RU" sz="2200" dirty="0" err="1" smtClean="0"/>
              <a:t>Тимчасова</a:t>
            </a:r>
            <a:r>
              <a:rPr lang="ru-RU" sz="2200" dirty="0" smtClean="0"/>
              <a:t> </a:t>
            </a:r>
            <a:r>
              <a:rPr lang="ru-RU" sz="2200" dirty="0" err="1" smtClean="0"/>
              <a:t>окупація</a:t>
            </a:r>
            <a:r>
              <a:rPr lang="ru-RU" sz="2200" dirty="0" smtClean="0"/>
              <a:t> </a:t>
            </a:r>
            <a:r>
              <a:rPr lang="ru-RU" sz="2200" dirty="0" err="1" smtClean="0"/>
              <a:t>Вінниччини</a:t>
            </a:r>
            <a:r>
              <a:rPr lang="ru-RU" sz="2200" dirty="0" smtClean="0"/>
              <a:t> </a:t>
            </a:r>
            <a:r>
              <a:rPr lang="ru-RU" sz="2200" dirty="0" err="1" smtClean="0"/>
              <a:t>фашистськими</a:t>
            </a:r>
            <a:r>
              <a:rPr lang="ru-RU" sz="2200" dirty="0" smtClean="0"/>
              <a:t> </a:t>
            </a:r>
            <a:r>
              <a:rPr lang="ru-RU" sz="2200" dirty="0" err="1" smtClean="0"/>
              <a:t>загарбниками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продовжувалась</a:t>
            </a:r>
            <a:r>
              <a:rPr lang="ru-RU" sz="2200" dirty="0" smtClean="0"/>
              <a:t> 2 роки </a:t>
            </a:r>
            <a:r>
              <a:rPr lang="ru-RU" sz="2200" dirty="0" err="1" smtClean="0"/>
              <a:t>і</a:t>
            </a:r>
            <a:r>
              <a:rPr lang="ru-RU" sz="2200" dirty="0" smtClean="0"/>
              <a:t> 8 </a:t>
            </a:r>
            <a:r>
              <a:rPr lang="ru-RU" sz="2200" dirty="0" err="1" smtClean="0"/>
              <a:t>місяців</a:t>
            </a:r>
            <a:r>
              <a:rPr lang="ru-RU" sz="2200" dirty="0" smtClean="0"/>
              <a:t>, </a:t>
            </a:r>
            <a:r>
              <a:rPr lang="ru-RU" sz="2200" dirty="0" err="1" smtClean="0"/>
              <a:t>протягом</a:t>
            </a:r>
            <a:r>
              <a:rPr lang="ru-RU" sz="2200" dirty="0" smtClean="0"/>
              <a:t> </a:t>
            </a:r>
            <a:r>
              <a:rPr lang="ru-RU" sz="2200" dirty="0" err="1" smtClean="0"/>
              <a:t>яких</a:t>
            </a:r>
            <a:r>
              <a:rPr lang="ru-RU" sz="2200" dirty="0" smtClean="0"/>
              <a:t> на </a:t>
            </a:r>
            <a:r>
              <a:rPr lang="ru-RU" sz="2200" dirty="0" err="1" smtClean="0"/>
              <a:t>території</a:t>
            </a:r>
            <a:r>
              <a:rPr lang="ru-RU" sz="2200" dirty="0" smtClean="0"/>
              <a:t> </a:t>
            </a:r>
            <a:r>
              <a:rPr lang="ru-RU" sz="2200" dirty="0" err="1" smtClean="0"/>
              <a:t>області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діяв</a:t>
            </a:r>
            <a:r>
              <a:rPr lang="ru-RU" sz="2200" dirty="0" smtClean="0"/>
              <a:t> </a:t>
            </a:r>
            <a:r>
              <a:rPr lang="ru-RU" sz="2200" dirty="0" err="1" smtClean="0"/>
              <a:t>жорстокий</a:t>
            </a:r>
            <a:r>
              <a:rPr lang="ru-RU" sz="2200" dirty="0" smtClean="0"/>
              <a:t> </a:t>
            </a:r>
            <a:r>
              <a:rPr lang="ru-RU" sz="2200" dirty="0" err="1" smtClean="0"/>
              <a:t>фашистський</a:t>
            </a:r>
            <a:r>
              <a:rPr lang="ru-RU" sz="2200" dirty="0" smtClean="0"/>
              <a:t> режим. </a:t>
            </a:r>
            <a:r>
              <a:rPr lang="ru-RU" sz="2200" dirty="0" err="1" smtClean="0"/>
              <a:t>Територію</a:t>
            </a:r>
            <a:r>
              <a:rPr lang="ru-RU" sz="2200" dirty="0" smtClean="0"/>
              <a:t> </a:t>
            </a:r>
            <a:r>
              <a:rPr lang="ru-RU" sz="2200" dirty="0" err="1" smtClean="0"/>
              <a:t>області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було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розділено</a:t>
            </a:r>
            <a:r>
              <a:rPr lang="ru-RU" sz="2200" dirty="0" smtClean="0"/>
              <a:t> на 2 </a:t>
            </a:r>
            <a:r>
              <a:rPr lang="ru-RU" sz="2200" dirty="0" err="1" smtClean="0"/>
              <a:t>частини</a:t>
            </a:r>
            <a:r>
              <a:rPr lang="ru-RU" sz="2200" dirty="0" smtClean="0"/>
              <a:t>: </a:t>
            </a:r>
            <a:r>
              <a:rPr lang="ru-RU" sz="2200" dirty="0" err="1" smtClean="0"/>
              <a:t>північна</a:t>
            </a:r>
            <a:r>
              <a:rPr lang="ru-RU" sz="2200" dirty="0" smtClean="0"/>
              <a:t> </a:t>
            </a:r>
            <a:r>
              <a:rPr lang="ru-RU" sz="2200" dirty="0" err="1" smtClean="0"/>
              <a:t>увійшла</a:t>
            </a:r>
            <a:r>
              <a:rPr lang="ru-RU" sz="2200" dirty="0" smtClean="0"/>
              <a:t> до </a:t>
            </a:r>
            <a:r>
              <a:rPr lang="ru-RU" sz="2200" dirty="0" err="1" smtClean="0"/>
              <a:t>німецької</a:t>
            </a:r>
            <a:r>
              <a:rPr lang="ru-RU" sz="2200" dirty="0" smtClean="0"/>
              <a:t> </a:t>
            </a:r>
            <a:r>
              <a:rPr lang="ru-RU" sz="2200" dirty="0" err="1" smtClean="0"/>
              <a:t>зони</a:t>
            </a:r>
            <a:r>
              <a:rPr lang="ru-RU" sz="2200" dirty="0" smtClean="0"/>
              <a:t> </a:t>
            </a:r>
            <a:r>
              <a:rPr lang="ru-RU" sz="2200" dirty="0" err="1" smtClean="0"/>
              <a:t>окупації</a:t>
            </a:r>
            <a:r>
              <a:rPr lang="ru-RU" sz="2200" dirty="0" smtClean="0"/>
              <a:t>, а </a:t>
            </a:r>
            <a:r>
              <a:rPr lang="ru-RU" sz="2200" dirty="0" err="1" smtClean="0"/>
              <a:t>південна</a:t>
            </a:r>
            <a:r>
              <a:rPr lang="ru-RU" sz="2200" dirty="0" smtClean="0"/>
              <a:t> - до </a:t>
            </a:r>
            <a:r>
              <a:rPr lang="ru-RU" sz="2200" dirty="0" err="1" smtClean="0"/>
              <a:t>румунської</a:t>
            </a:r>
            <a:r>
              <a:rPr lang="ru-RU" sz="2200" dirty="0" smtClean="0"/>
              <a:t>, так </a:t>
            </a:r>
            <a:r>
              <a:rPr lang="ru-RU" sz="2200" dirty="0" err="1" smtClean="0"/>
              <a:t>званої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Трансністрії</a:t>
            </a:r>
            <a:r>
              <a:rPr lang="ru-RU" sz="2200" dirty="0" smtClean="0"/>
              <a:t>. За </a:t>
            </a:r>
            <a:r>
              <a:rPr lang="ru-RU" sz="2200" dirty="0" err="1" smtClean="0"/>
              <a:t>цей</a:t>
            </a:r>
            <a:r>
              <a:rPr lang="ru-RU" sz="2200" dirty="0" smtClean="0"/>
              <a:t> час в таборах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гестапівських</a:t>
            </a:r>
            <a:r>
              <a:rPr lang="ru-RU" sz="2200" dirty="0" smtClean="0"/>
              <a:t> </a:t>
            </a:r>
            <a:r>
              <a:rPr lang="ru-RU" sz="2200" dirty="0" err="1" smtClean="0"/>
              <a:t>застінках</a:t>
            </a:r>
            <a:r>
              <a:rPr lang="ru-RU" sz="2200" dirty="0" smtClean="0"/>
              <a:t> </a:t>
            </a:r>
            <a:r>
              <a:rPr lang="ru-RU" sz="2200" dirty="0" err="1" smtClean="0"/>
              <a:t>розстріляно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закатовано</a:t>
            </a:r>
            <a:r>
              <a:rPr lang="ru-RU" sz="2200" dirty="0" smtClean="0"/>
              <a:t> </a:t>
            </a:r>
            <a:r>
              <a:rPr lang="ru-RU" sz="2200" dirty="0" err="1" smtClean="0"/>
              <a:t>більше</a:t>
            </a:r>
            <a:r>
              <a:rPr lang="ru-RU" sz="2200" dirty="0" smtClean="0"/>
              <a:t> 165 </a:t>
            </a:r>
            <a:r>
              <a:rPr lang="ru-RU" sz="2200" dirty="0" err="1" smtClean="0"/>
              <a:t>тисяч</a:t>
            </a:r>
            <a:r>
              <a:rPr lang="ru-RU" sz="2200" dirty="0" smtClean="0"/>
              <a:t> </a:t>
            </a:r>
            <a:r>
              <a:rPr lang="ru-RU" sz="2200" dirty="0" err="1" smtClean="0"/>
              <a:t>мирних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жителів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військовополонених</a:t>
            </a:r>
            <a:r>
              <a:rPr lang="ru-RU" sz="2200" dirty="0" smtClean="0"/>
              <a:t>, </a:t>
            </a:r>
            <a:r>
              <a:rPr lang="ru-RU" sz="2200" dirty="0" err="1" smtClean="0"/>
              <a:t>більше</a:t>
            </a:r>
            <a:r>
              <a:rPr lang="ru-RU" sz="2200" dirty="0" smtClean="0"/>
              <a:t> 74 </a:t>
            </a:r>
            <a:r>
              <a:rPr lang="ru-RU" sz="2200" dirty="0" err="1" smtClean="0"/>
              <a:t>тисяч</a:t>
            </a:r>
            <a:r>
              <a:rPr lang="ru-RU" sz="2200" dirty="0" smtClean="0"/>
              <a:t> </a:t>
            </a:r>
            <a:r>
              <a:rPr lang="ru-RU" sz="2200" dirty="0" err="1" smtClean="0"/>
              <a:t>хлопців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дівчат</a:t>
            </a:r>
            <a:r>
              <a:rPr lang="ru-RU" sz="2200" dirty="0" smtClean="0"/>
              <a:t> </a:t>
            </a:r>
            <a:r>
              <a:rPr lang="ru-RU" sz="2200" dirty="0" err="1" smtClean="0"/>
              <a:t>вивезено</a:t>
            </a:r>
            <a:r>
              <a:rPr lang="ru-RU" sz="2200" dirty="0" smtClean="0"/>
              <a:t> до </a:t>
            </a:r>
            <a:r>
              <a:rPr lang="ru-RU" sz="2200" dirty="0" err="1" smtClean="0"/>
              <a:t>Німеччини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b="0" dirty="0" smtClean="0"/>
              <a:t/>
            </a:r>
            <a:br>
              <a:rPr lang="ru-RU" sz="2200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285728"/>
            <a:ext cx="6629400" cy="42377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ВІННИЦЯ У ВЕЛИКІЙ ВІТЧИЗННЯНІЙ ВІЙНІ</a:t>
            </a:r>
            <a:endParaRPr lang="ru-RU" sz="24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1" y="1428736"/>
            <a:ext cx="278605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714884"/>
            <a:ext cx="3929058" cy="21431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57760"/>
            <a:ext cx="5357818" cy="200024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6629400" cy="36433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err="1" smtClean="0"/>
              <a:t>Під</a:t>
            </a:r>
            <a:r>
              <a:rPr lang="ru-RU" sz="2000" b="0" dirty="0" smtClean="0"/>
              <a:t> час </a:t>
            </a:r>
            <a:r>
              <a:rPr lang="ru-RU" sz="2000" b="0" dirty="0" err="1" smtClean="0"/>
              <a:t>окупації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Вінниці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фашисти</a:t>
            </a:r>
            <a:r>
              <a:rPr lang="ru-RU" sz="2000" b="0" dirty="0" smtClean="0"/>
              <a:t> почали </a:t>
            </a:r>
            <a:r>
              <a:rPr lang="ru-RU" sz="2000" b="0" dirty="0" err="1" smtClean="0"/>
              <a:t>будівництво</a:t>
            </a:r>
            <a:r>
              <a:rPr lang="ru-RU" sz="2000" b="0" dirty="0" smtClean="0"/>
              <a:t> </a:t>
            </a:r>
            <a:r>
              <a:rPr lang="ru-RU" sz="2000" b="0" dirty="0" smtClean="0"/>
              <a:t>ставки </a:t>
            </a:r>
            <a:r>
              <a:rPr lang="ru-RU" sz="2000" b="0" dirty="0" err="1" smtClean="0"/>
              <a:t>Гітлера</a:t>
            </a:r>
            <a:r>
              <a:rPr lang="ru-RU" sz="2000" b="0" dirty="0" smtClean="0"/>
              <a:t> «</a:t>
            </a:r>
            <a:r>
              <a:rPr lang="ru-RU" sz="2000" b="0" dirty="0" err="1" smtClean="0"/>
              <a:t>Вервольф</a:t>
            </a:r>
            <a:r>
              <a:rPr lang="ru-RU" sz="2000" b="0" dirty="0" smtClean="0"/>
              <a:t>», У </a:t>
            </a:r>
            <a:r>
              <a:rPr lang="ru-RU" sz="2000" b="0" dirty="0" smtClean="0"/>
              <a:t>8-ми </a:t>
            </a:r>
            <a:r>
              <a:rPr lang="ru-RU" sz="2000" b="0" dirty="0" err="1" smtClean="0"/>
              <a:t>кілометрах</a:t>
            </a:r>
            <a:r>
              <a:rPr lang="ru-RU" sz="2000" b="0" dirty="0" smtClean="0"/>
              <a:t> на </a:t>
            </a:r>
            <a:r>
              <a:rPr lang="ru-RU" sz="2000" b="0" dirty="0" err="1" smtClean="0"/>
              <a:t>північ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від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Вінниці</a:t>
            </a:r>
            <a:r>
              <a:rPr lang="ru-RU" sz="2000" b="0" dirty="0" smtClean="0"/>
              <a:t> 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грудня</a:t>
            </a:r>
            <a:r>
              <a:rPr lang="ru-RU" sz="2000" b="0" dirty="0" smtClean="0"/>
              <a:t> 1941 року по </a:t>
            </a:r>
            <a:r>
              <a:rPr lang="ru-RU" sz="2000" b="0" dirty="0" err="1" smtClean="0"/>
              <a:t>червень</a:t>
            </a:r>
            <a:r>
              <a:rPr lang="ru-RU" sz="2000" b="0" dirty="0" smtClean="0"/>
              <a:t> 1942 в </a:t>
            </a:r>
            <a:r>
              <a:rPr lang="ru-RU" sz="2000" b="0" dirty="0" err="1" smtClean="0"/>
              <a:t>умовах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повної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секретності</a:t>
            </a:r>
            <a:r>
              <a:rPr lang="ru-RU" sz="2000" b="0" dirty="0" smtClean="0"/>
              <a:t>. Перша </a:t>
            </a:r>
            <a:r>
              <a:rPr lang="ru-RU" sz="2000" b="0" dirty="0" err="1" smtClean="0"/>
              <a:t>черга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була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здана</a:t>
            </a:r>
            <a:r>
              <a:rPr lang="ru-RU" sz="2000" b="0" dirty="0" smtClean="0"/>
              <a:t> в </a:t>
            </a:r>
            <a:r>
              <a:rPr lang="ru-RU" sz="2000" b="0" dirty="0" err="1" smtClean="0"/>
              <a:t>експлуатацію</a:t>
            </a:r>
            <a:r>
              <a:rPr lang="ru-RU" sz="2000" b="0" dirty="0" smtClean="0"/>
              <a:t> у </a:t>
            </a:r>
            <a:r>
              <a:rPr lang="ru-RU" sz="2000" b="0" dirty="0" err="1" smtClean="0"/>
              <a:t>квітні</a:t>
            </a:r>
            <a:r>
              <a:rPr lang="ru-RU" sz="2000" b="0" dirty="0" smtClean="0"/>
              <a:t> 1942.</a:t>
            </a:r>
            <a:br>
              <a:rPr lang="ru-RU" sz="2000" b="0" dirty="0" smtClean="0"/>
            </a:br>
            <a:r>
              <a:rPr lang="ru-RU" sz="2000" b="0" dirty="0" err="1" smtClean="0"/>
              <a:t>Історичні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джерела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свідчать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що</a:t>
            </a:r>
            <a:r>
              <a:rPr lang="ru-RU" sz="2000" b="0" dirty="0" smtClean="0"/>
              <a:t> в </a:t>
            </a:r>
            <a:r>
              <a:rPr lang="ru-RU" sz="2000" b="0" dirty="0" err="1" smtClean="0"/>
              <a:t>будівництві</a:t>
            </a:r>
            <a:r>
              <a:rPr lang="ru-RU" sz="2000" b="0" dirty="0" smtClean="0"/>
              <a:t> брали участь </a:t>
            </a:r>
            <a:r>
              <a:rPr lang="ru-RU" sz="2000" b="0" dirty="0" err="1" smtClean="0"/>
              <a:t>німецькі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фірми-підрядчики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які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зводили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головні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секретні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роботи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вільнонаймані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громадяни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європейських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країн</a:t>
            </a:r>
            <a:r>
              <a:rPr lang="ru-RU" sz="2000" b="0" dirty="0" smtClean="0"/>
              <a:t> — </a:t>
            </a:r>
            <a:r>
              <a:rPr lang="ru-RU" sz="2000" b="0" dirty="0" err="1" smtClean="0"/>
              <a:t>з</a:t>
            </a:r>
            <a:r>
              <a:rPr lang="ru-RU" sz="2000" b="0" dirty="0" smtClean="0"/>
              <a:t> </a:t>
            </a:r>
            <a:r>
              <a:rPr lang="ru-RU" sz="2000" b="0" dirty="0" err="1" smtClean="0"/>
              <a:t>Німеччини</a:t>
            </a:r>
            <a:r>
              <a:rPr lang="ru-RU" sz="2000" b="0" dirty="0" smtClean="0"/>
              <a:t>, </a:t>
            </a:r>
            <a:r>
              <a:rPr lang="ru-RU" sz="2000" b="0" dirty="0" err="1" smtClean="0"/>
              <a:t>Польщі</a:t>
            </a:r>
            <a:r>
              <a:rPr lang="ru-RU" sz="2000" b="0" dirty="0" smtClean="0"/>
              <a:t>, </a:t>
            </a:r>
            <a:r>
              <a:rPr lang="ru-RU" sz="2000" b="0" dirty="0" err="1" smtClean="0"/>
              <a:t>Голландії</a:t>
            </a:r>
            <a:r>
              <a:rPr lang="ru-RU" sz="2000" b="0" dirty="0" smtClean="0"/>
              <a:t>, а </a:t>
            </a:r>
            <a:r>
              <a:rPr lang="ru-RU" sz="2000" b="0" dirty="0" err="1" smtClean="0"/>
              <a:t>військовополонені</a:t>
            </a:r>
            <a:r>
              <a:rPr lang="ru-RU" sz="2000" b="0" dirty="0" smtClean="0"/>
              <a:t> </a:t>
            </a:r>
            <a:r>
              <a:rPr lang="ru-RU" sz="2000" b="0" dirty="0" err="1" smtClean="0"/>
              <a:t>Червоної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Армії</a:t>
            </a:r>
            <a:r>
              <a:rPr lang="ru-RU" sz="2000" b="0" dirty="0" smtClean="0"/>
              <a:t> </a:t>
            </a:r>
            <a:r>
              <a:rPr lang="ru-RU" sz="2000" b="0" dirty="0" err="1" smtClean="0"/>
              <a:t>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місцеве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населення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були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задіяні</a:t>
            </a:r>
            <a:r>
              <a:rPr lang="ru-RU" sz="2000" b="0" dirty="0" smtClean="0"/>
              <a:t> на роботах </a:t>
            </a:r>
            <a:r>
              <a:rPr lang="ru-RU" sz="2000" b="0" dirty="0" err="1" smtClean="0"/>
              <a:t>зі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спорудження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котлованів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видобутку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граніту</a:t>
            </a:r>
            <a:r>
              <a:rPr lang="ru-RU" sz="2000" b="0" dirty="0" smtClean="0"/>
              <a:t> в </a:t>
            </a:r>
            <a:r>
              <a:rPr lang="ru-RU" sz="2000" b="0" dirty="0" err="1" smtClean="0"/>
              <a:t>кар'єрах</a:t>
            </a:r>
            <a:r>
              <a:rPr lang="ru-RU" sz="2000" b="0" dirty="0" smtClean="0"/>
              <a:t> поза центральною зоною. На </a:t>
            </a:r>
            <a:r>
              <a:rPr lang="ru-RU" sz="2000" b="0" dirty="0" err="1" smtClean="0"/>
              <a:t>об'єкті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працювало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понад</a:t>
            </a:r>
            <a:r>
              <a:rPr lang="ru-RU" sz="2000" b="0" dirty="0" smtClean="0"/>
              <a:t> 10 </a:t>
            </a:r>
            <a:r>
              <a:rPr lang="ru-RU" sz="2000" b="0" dirty="0" err="1" smtClean="0"/>
              <a:t>тисяч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радянських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військових</a:t>
            </a:r>
            <a:r>
              <a:rPr lang="ru-RU" sz="2000" b="0" dirty="0" smtClean="0"/>
              <a:t>.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28" y="0"/>
            <a:ext cx="6629400" cy="6380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  <a:t>ВЕРВОЛЬФ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800px-Vinnytsia-werwol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143380"/>
            <a:ext cx="731520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6286512" cy="18263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err="1" smtClean="0"/>
              <a:t>Визволення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Вінниччини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посідає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гідне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в </a:t>
            </a:r>
            <a:r>
              <a:rPr lang="ru-RU" sz="2400" dirty="0" err="1" smtClean="0"/>
              <a:t>літописі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Вітчизняної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.</a:t>
            </a:r>
            <a:r>
              <a:rPr lang="ru-RU" sz="2400" dirty="0" smtClean="0"/>
              <a:t> 99 </a:t>
            </a:r>
            <a:r>
              <a:rPr lang="ru-RU" sz="2400" dirty="0" err="1" smtClean="0"/>
              <a:t>дні</a:t>
            </a:r>
            <a:r>
              <a:rPr lang="ru-RU" sz="2400" dirty="0" smtClean="0"/>
              <a:t> </a:t>
            </a:r>
            <a:r>
              <a:rPr lang="uk-UA" sz="2400" dirty="0" smtClean="0"/>
              <a:t>і</a:t>
            </a:r>
            <a:r>
              <a:rPr lang="ru-RU" sz="2400" dirty="0" smtClean="0"/>
              <a:t> ночей тут </a:t>
            </a:r>
            <a:r>
              <a:rPr lang="ru-RU" sz="2400" dirty="0" err="1" smtClean="0"/>
              <a:t>гриміли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запеклі</a:t>
            </a:r>
            <a:r>
              <a:rPr lang="ru-RU" sz="2400" dirty="0" smtClean="0"/>
              <a:t> </a:t>
            </a:r>
            <a:r>
              <a:rPr lang="ru-RU" sz="2400" dirty="0" err="1" smtClean="0"/>
              <a:t>бої</a:t>
            </a:r>
            <a:r>
              <a:rPr lang="ru-RU" sz="2400" dirty="0" smtClean="0"/>
              <a:t>, проливали кров </a:t>
            </a:r>
            <a:r>
              <a:rPr lang="ru-RU" sz="2400" dirty="0" err="1" smtClean="0"/>
              <a:t>героїчні</a:t>
            </a:r>
            <a:r>
              <a:rPr lang="ru-RU" sz="2400" dirty="0" smtClean="0"/>
              <a:t> сини </a:t>
            </a:r>
            <a:r>
              <a:rPr lang="ru-RU" sz="2400" dirty="0" err="1" smtClean="0"/>
              <a:t>чи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народів</a:t>
            </a:r>
            <a:r>
              <a:rPr lang="ru-RU" sz="2400" dirty="0" smtClean="0"/>
              <a:t> СРСР.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357166"/>
            <a:ext cx="6629400" cy="352308"/>
          </a:xfrm>
        </p:spPr>
        <p:txBody>
          <a:bodyPr>
            <a:noAutofit/>
            <a:scene3d>
              <a:camera prst="orthographicFront"/>
              <a:lightRig rig="sunset" dir="t">
                <a:rot lat="0" lon="0" rev="5400000"/>
              </a:lightRig>
            </a:scene3d>
            <a:sp3d extrusionH="69850" contourW="38100" prstMaterial="metal">
              <a:bevelT w="25400" h="95250" prst="slope"/>
              <a:bevelB w="50800" prst="convex"/>
              <a:extrusionClr>
                <a:schemeClr val="tx1">
                  <a:lumMod val="85000"/>
                </a:schemeClr>
              </a:extrusionClr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2" action="ppaction://hlinkfile"/>
              </a:rPr>
              <a:t>Визволення Вінниці</a:t>
            </a:r>
            <a:endParaRPr lang="ru-RU" sz="40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686"/>
            <a:ext cx="4572032" cy="3390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714356"/>
            <a:ext cx="292892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286124"/>
            <a:ext cx="457200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6629400" cy="4214818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Вінницю</a:t>
            </a:r>
            <a:r>
              <a:rPr lang="ru-RU" sz="1800" dirty="0" smtClean="0"/>
              <a:t> </a:t>
            </a:r>
            <a:r>
              <a:rPr lang="ru-RU" sz="1800" dirty="0" err="1" smtClean="0"/>
              <a:t>звільнили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ворога </a:t>
            </a:r>
            <a:r>
              <a:rPr lang="ru-RU" sz="1800" dirty="0" err="1" smtClean="0"/>
              <a:t>війська</a:t>
            </a:r>
            <a:r>
              <a:rPr lang="ru-RU" sz="1800" dirty="0" smtClean="0"/>
              <a:t> 38-ї </a:t>
            </a:r>
            <a:r>
              <a:rPr lang="ru-RU" sz="1800" dirty="0" err="1" smtClean="0"/>
              <a:t>армії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командуванням</a:t>
            </a:r>
            <a:r>
              <a:rPr lang="ru-RU" sz="1800" dirty="0" smtClean="0"/>
              <a:t> генерал-полковника </a:t>
            </a:r>
            <a:r>
              <a:rPr lang="ru-RU" sz="1800" dirty="0" err="1" smtClean="0"/>
              <a:t>Кирила</a:t>
            </a:r>
            <a:r>
              <a:rPr lang="ru-RU" sz="1800" dirty="0" smtClean="0"/>
              <a:t> </a:t>
            </a:r>
            <a:r>
              <a:rPr lang="ru-RU" sz="1800" dirty="0" err="1" smtClean="0"/>
              <a:t>Москаленка</a:t>
            </a:r>
            <a:r>
              <a:rPr lang="ru-RU" sz="1800" dirty="0" smtClean="0"/>
              <a:t>. В боях </a:t>
            </a:r>
            <a:r>
              <a:rPr lang="ru-RU" sz="1800" dirty="0" err="1" smtClean="0"/>
              <a:t>відзначилися</a:t>
            </a:r>
            <a:r>
              <a:rPr lang="ru-RU" sz="1800" dirty="0" smtClean="0"/>
              <a:t> </a:t>
            </a:r>
            <a:r>
              <a:rPr lang="ru-RU" sz="1800" dirty="0" err="1" smtClean="0"/>
              <a:t>воїни</a:t>
            </a:r>
            <a:r>
              <a:rPr lang="ru-RU" sz="1800" dirty="0" smtClean="0"/>
              <a:t> 241-ї </a:t>
            </a:r>
            <a:r>
              <a:rPr lang="ru-RU" sz="1800" dirty="0" err="1" smtClean="0"/>
              <a:t>стрілецької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дивізії</a:t>
            </a:r>
            <a:r>
              <a:rPr lang="ru-RU" sz="1800" dirty="0" smtClean="0"/>
              <a:t> генерал-майора Павла </a:t>
            </a:r>
            <a:r>
              <a:rPr lang="ru-RU" sz="1800" dirty="0" err="1" smtClean="0"/>
              <a:t>Арабея</a:t>
            </a:r>
            <a:r>
              <a:rPr lang="ru-RU" sz="1800" dirty="0" smtClean="0"/>
              <a:t>, 5-го </a:t>
            </a:r>
            <a:r>
              <a:rPr lang="ru-RU" sz="1800" dirty="0" err="1" smtClean="0"/>
              <a:t>авіаційного</a:t>
            </a:r>
            <a:r>
              <a:rPr lang="ru-RU" sz="1800" dirty="0" smtClean="0"/>
              <a:t> корпусу генерала </a:t>
            </a:r>
            <a:r>
              <a:rPr lang="ru-RU" sz="1800" dirty="0" err="1" smtClean="0"/>
              <a:t>авіації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Микола</a:t>
            </a:r>
            <a:r>
              <a:rPr lang="ru-RU" sz="1800" dirty="0" smtClean="0"/>
              <a:t> </a:t>
            </a:r>
            <a:r>
              <a:rPr lang="ru-RU" sz="1800" dirty="0" err="1" smtClean="0"/>
              <a:t>Каманіна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Один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визволителів</a:t>
            </a:r>
            <a:r>
              <a:rPr lang="ru-RU" sz="1800" dirty="0" smtClean="0"/>
              <a:t> </a:t>
            </a:r>
            <a:r>
              <a:rPr lang="ru-RU" sz="1800" dirty="0" err="1" smtClean="0"/>
              <a:t>нашого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 </a:t>
            </a:r>
            <a:r>
              <a:rPr lang="ru-RU" sz="1800" dirty="0" err="1" smtClean="0"/>
              <a:t>льотчик</a:t>
            </a:r>
            <a:r>
              <a:rPr lang="ru-RU" sz="1800" dirty="0" smtClean="0"/>
              <a:t> </a:t>
            </a:r>
            <a:r>
              <a:rPr lang="ru-RU" sz="1800" dirty="0" err="1" smtClean="0"/>
              <a:t>Береговий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пізніше</a:t>
            </a:r>
            <a:r>
              <a:rPr lang="ru-RU" sz="1800" dirty="0" smtClean="0"/>
              <a:t> став </a:t>
            </a:r>
            <a:r>
              <a:rPr lang="ru-RU" sz="1800" dirty="0" err="1" smtClean="0"/>
              <a:t>льотчиком-космонавтом</a:t>
            </a:r>
            <a:r>
              <a:rPr lang="ru-RU" sz="1800" dirty="0" smtClean="0"/>
              <a:t>. </a:t>
            </a:r>
            <a:r>
              <a:rPr lang="ru-RU" sz="1800" dirty="0" err="1" smtClean="0"/>
              <a:t>Йому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присвоєно</a:t>
            </a:r>
            <a:r>
              <a:rPr lang="ru-RU" sz="1800" dirty="0" smtClean="0"/>
              <a:t> </a:t>
            </a:r>
            <a:r>
              <a:rPr lang="ru-RU" sz="1800" dirty="0" err="1" smtClean="0"/>
              <a:t>звання</a:t>
            </a:r>
            <a:r>
              <a:rPr lang="ru-RU" sz="1800" dirty="0" smtClean="0"/>
              <a:t> «</a:t>
            </a:r>
            <a:r>
              <a:rPr lang="ru-RU" sz="1800" dirty="0" err="1" smtClean="0"/>
              <a:t>Почесний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громадянин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 </a:t>
            </a:r>
            <a:r>
              <a:rPr lang="ru-RU" sz="1800" dirty="0" err="1" smtClean="0"/>
              <a:t>Вінниці</a:t>
            </a:r>
            <a:r>
              <a:rPr lang="ru-RU" sz="1800" dirty="0" smtClean="0"/>
              <a:t>». 87 </a:t>
            </a:r>
            <a:r>
              <a:rPr lang="ru-RU" sz="1800" dirty="0" err="1" smtClean="0"/>
              <a:t>відважних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визволителів</a:t>
            </a:r>
            <a:r>
              <a:rPr lang="ru-RU" sz="1800" dirty="0" smtClean="0"/>
              <a:t> </a:t>
            </a:r>
            <a:r>
              <a:rPr lang="ru-RU" sz="1800" dirty="0" err="1" smtClean="0"/>
              <a:t>нашого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 </a:t>
            </a:r>
            <a:r>
              <a:rPr lang="ru-RU" sz="1800" dirty="0" err="1" smtClean="0"/>
              <a:t>удостоєні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звання</a:t>
            </a:r>
            <a:r>
              <a:rPr lang="ru-RU" sz="1800" dirty="0" smtClean="0"/>
              <a:t> Героя </a:t>
            </a:r>
            <a:r>
              <a:rPr lang="ru-RU" sz="1800" dirty="0" err="1" smtClean="0"/>
              <a:t>Радянського</a:t>
            </a:r>
            <a:r>
              <a:rPr lang="ru-RU" sz="1800" dirty="0" smtClean="0"/>
              <a:t> Союзу. </a:t>
            </a:r>
            <a:r>
              <a:rPr lang="ru-RU" sz="1800" dirty="0" err="1" smtClean="0"/>
              <a:t>Серед</a:t>
            </a:r>
            <a:r>
              <a:rPr lang="ru-RU" sz="1800" dirty="0" smtClean="0"/>
              <a:t> них – четверо </a:t>
            </a:r>
            <a:r>
              <a:rPr lang="ru-RU" sz="1800" dirty="0" err="1" smtClean="0"/>
              <a:t>вінничан</a:t>
            </a:r>
            <a:r>
              <a:rPr lang="ru-RU" sz="1800" dirty="0" smtClean="0"/>
              <a:t>: Бойко, Касьян, </a:t>
            </a:r>
            <a:r>
              <a:rPr lang="ru-RU" sz="1800" dirty="0" err="1" smtClean="0"/>
              <a:t>Симак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Смовзюк</a:t>
            </a:r>
            <a:r>
              <a:rPr lang="ru-RU" sz="18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0" y="0"/>
            <a:ext cx="285752" cy="1480810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9" name="Рисунок 8" descr="K.Moskalen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500042"/>
            <a:ext cx="228598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786190"/>
            <a:ext cx="2643206" cy="28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arabe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3786190"/>
            <a:ext cx="2871790" cy="292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ages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786190"/>
            <a:ext cx="2643206" cy="2747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5286412" cy="33575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err="1" smtClean="0"/>
              <a:t>Іван</a:t>
            </a:r>
            <a:r>
              <a:rPr lang="ru-RU" sz="1600" dirty="0" smtClean="0"/>
              <a:t> Никифорович Бойко </a:t>
            </a:r>
            <a:r>
              <a:rPr lang="ru-RU" sz="1600" dirty="0" smtClean="0"/>
              <a:t>один </a:t>
            </a:r>
            <a:r>
              <a:rPr lang="ru-RU" sz="1600" dirty="0" err="1" smtClean="0"/>
              <a:t>із</a:t>
            </a:r>
            <a:r>
              <a:rPr lang="ru-RU" sz="1600" dirty="0" smtClean="0"/>
              <a:t> перших ступив на нашу землю, </a:t>
            </a:r>
            <a:r>
              <a:rPr lang="ru-RU" sz="1600" dirty="0" err="1" smtClean="0"/>
              <a:t>визволяючи</a:t>
            </a:r>
            <a:r>
              <a:rPr lang="ru-RU" sz="1600" dirty="0" smtClean="0"/>
              <a:t> </a:t>
            </a:r>
            <a:r>
              <a:rPr lang="ru-RU" sz="1600" dirty="0" err="1" smtClean="0"/>
              <a:t>Козятин</a:t>
            </a:r>
            <a:r>
              <a:rPr lang="ru-RU" sz="1600" dirty="0" smtClean="0"/>
              <a:t>.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зробив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доволі</a:t>
            </a:r>
            <a:r>
              <a:rPr lang="ru-RU" sz="1600" dirty="0" smtClean="0"/>
              <a:t> </a:t>
            </a:r>
            <a:r>
              <a:rPr lang="ru-RU" sz="1600" dirty="0" err="1" smtClean="0"/>
              <a:t>оригінальним</a:t>
            </a:r>
            <a:r>
              <a:rPr lang="ru-RU" sz="1600" dirty="0" smtClean="0"/>
              <a:t> способом. Як правило, </a:t>
            </a:r>
            <a:r>
              <a:rPr lang="ru-RU" sz="1600" dirty="0" err="1" smtClean="0"/>
              <a:t>наступ</a:t>
            </a:r>
            <a:r>
              <a:rPr lang="ru-RU" sz="1600" dirty="0" smtClean="0"/>
              <a:t> </a:t>
            </a:r>
            <a:r>
              <a:rPr lang="ru-RU" sz="1600" dirty="0" err="1" smtClean="0"/>
              <a:t>ведеться</a:t>
            </a:r>
            <a:r>
              <a:rPr lang="ru-RU" sz="1600" dirty="0" smtClean="0"/>
              <a:t> фронтально, а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придумав </a:t>
            </a:r>
            <a:r>
              <a:rPr lang="ru-RU" sz="1600" dirty="0" err="1" smtClean="0"/>
              <a:t>інший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спосіб</a:t>
            </a:r>
            <a:r>
              <a:rPr lang="ru-RU" sz="1600" dirty="0" smtClean="0"/>
              <a:t>.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радянські</a:t>
            </a:r>
            <a:r>
              <a:rPr lang="ru-RU" sz="1600" dirty="0" smtClean="0"/>
              <a:t> танки </a:t>
            </a:r>
            <a:r>
              <a:rPr lang="ru-RU" sz="1600" dirty="0" err="1" smtClean="0"/>
              <a:t>вночі</a:t>
            </a:r>
            <a:r>
              <a:rPr lang="ru-RU" sz="1600" dirty="0" smtClean="0"/>
              <a:t> поставив на </a:t>
            </a:r>
            <a:r>
              <a:rPr lang="ru-RU" sz="1600" dirty="0" err="1" smtClean="0"/>
              <a:t>залізницю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наказав </a:t>
            </a:r>
            <a:r>
              <a:rPr lang="ru-RU" sz="1600" dirty="0" err="1" smtClean="0"/>
              <a:t>їхати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залізничним</a:t>
            </a:r>
            <a:r>
              <a:rPr lang="ru-RU" sz="1600" dirty="0" smtClean="0"/>
              <a:t> полотном в </a:t>
            </a:r>
            <a:r>
              <a:rPr lang="ru-RU" sz="1600" dirty="0" err="1" smtClean="0"/>
              <a:t>бік</a:t>
            </a:r>
            <a:r>
              <a:rPr lang="ru-RU" sz="1600" dirty="0" smtClean="0"/>
              <a:t> </a:t>
            </a:r>
            <a:r>
              <a:rPr lang="ru-RU" sz="1600" dirty="0" err="1" smtClean="0"/>
              <a:t>Козятина</a:t>
            </a:r>
            <a:r>
              <a:rPr lang="ru-RU" sz="1600" dirty="0" smtClean="0"/>
              <a:t>. </a:t>
            </a:r>
            <a:r>
              <a:rPr lang="ru-RU" sz="1600" dirty="0" err="1" smtClean="0"/>
              <a:t>Німці</a:t>
            </a:r>
            <a:r>
              <a:rPr lang="ru-RU" sz="1600" dirty="0" smtClean="0"/>
              <a:t> подумали,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військовий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ешелон</a:t>
            </a:r>
            <a:r>
              <a:rPr lang="ru-RU" sz="1600" dirty="0" smtClean="0"/>
              <a:t>. Коли танки </a:t>
            </a:r>
            <a:r>
              <a:rPr lang="ru-RU" sz="1600" dirty="0" err="1" smtClean="0"/>
              <a:t>вірвалися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Козятин</a:t>
            </a:r>
            <a:r>
              <a:rPr lang="ru-RU" sz="1600" dirty="0" smtClean="0"/>
              <a:t>, </a:t>
            </a:r>
            <a:r>
              <a:rPr lang="ru-RU" sz="1600" dirty="0" err="1" smtClean="0"/>
              <a:t>відбувся</a:t>
            </a:r>
            <a:r>
              <a:rPr lang="ru-RU" sz="1600" dirty="0" smtClean="0"/>
              <a:t> </a:t>
            </a:r>
            <a:r>
              <a:rPr lang="ru-RU" sz="1600" dirty="0" err="1" smtClean="0"/>
              <a:t>запеклий</a:t>
            </a:r>
            <a:r>
              <a:rPr lang="ru-RU" sz="1600" dirty="0" smtClean="0"/>
              <a:t> </a:t>
            </a:r>
            <a:r>
              <a:rPr lang="ru-RU" sz="1600" dirty="0" err="1" smtClean="0"/>
              <a:t>бій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тривав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кілька</a:t>
            </a:r>
            <a:r>
              <a:rPr lang="ru-RU" sz="1600" dirty="0" smtClean="0"/>
              <a:t> </a:t>
            </a:r>
            <a:r>
              <a:rPr lang="ru-RU" sz="1600" dirty="0" err="1" smtClean="0"/>
              <a:t>днів</a:t>
            </a:r>
            <a:r>
              <a:rPr lang="ru-RU" sz="1600" dirty="0" smtClean="0"/>
              <a:t>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німці</a:t>
            </a:r>
            <a:r>
              <a:rPr lang="ru-RU" sz="1600" dirty="0" smtClean="0"/>
              <a:t> не могли </a:t>
            </a:r>
            <a:r>
              <a:rPr lang="ru-RU" sz="1600" dirty="0" err="1" smtClean="0"/>
              <a:t>впоратися</a:t>
            </a:r>
            <a:r>
              <a:rPr lang="ru-RU" sz="1600" dirty="0" smtClean="0"/>
              <a:t>, </a:t>
            </a:r>
            <a:r>
              <a:rPr lang="ru-RU" sz="1600" dirty="0" err="1" smtClean="0"/>
              <a:t>хоч</a:t>
            </a:r>
            <a:r>
              <a:rPr lang="ru-RU" sz="1600" dirty="0" smtClean="0"/>
              <a:t> </a:t>
            </a:r>
            <a:r>
              <a:rPr lang="ru-RU" sz="1600" dirty="0" err="1" smtClean="0"/>
              <a:t>мали</a:t>
            </a:r>
            <a:r>
              <a:rPr lang="ru-RU" sz="1600" dirty="0" smtClean="0"/>
              <a:t> в </a:t>
            </a:r>
            <a:r>
              <a:rPr lang="ru-RU" sz="1600" dirty="0" err="1" smtClean="0"/>
              <a:t>резерві</a:t>
            </a:r>
            <a:r>
              <a:rPr lang="ru-RU" sz="1600" dirty="0" smtClean="0"/>
              <a:t> </a:t>
            </a:r>
            <a:r>
              <a:rPr lang="ru-RU" sz="1600" dirty="0" err="1" smtClean="0"/>
              <a:t>бронепоїзди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іншу</a:t>
            </a:r>
            <a:r>
              <a:rPr lang="ru-RU" sz="1600" dirty="0" smtClean="0"/>
              <a:t> </a:t>
            </a:r>
            <a:r>
              <a:rPr lang="ru-RU" sz="1600" dirty="0" err="1" smtClean="0"/>
              <a:t>техніку</a:t>
            </a:r>
            <a:r>
              <a:rPr lang="ru-RU" sz="1600" dirty="0" smtClean="0"/>
              <a:t>. За </a:t>
            </a:r>
            <a:r>
              <a:rPr lang="ru-RU" sz="1600" dirty="0" err="1" smtClean="0"/>
              <a:t>цей</a:t>
            </a:r>
            <a:r>
              <a:rPr lang="ru-RU" sz="1600" dirty="0" smtClean="0"/>
              <a:t> подвиг </a:t>
            </a:r>
            <a:r>
              <a:rPr lang="ru-RU" sz="1600" dirty="0" err="1" smtClean="0"/>
              <a:t>Іван</a:t>
            </a:r>
            <a:r>
              <a:rPr lang="ru-RU" sz="1600" dirty="0" smtClean="0"/>
              <a:t> Никифорович </a:t>
            </a:r>
            <a:r>
              <a:rPr lang="ru-RU" sz="1600" dirty="0" err="1" smtClean="0"/>
              <a:t>удостоєний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зіркою</a:t>
            </a:r>
            <a:r>
              <a:rPr lang="ru-RU" sz="1600" dirty="0" smtClean="0"/>
              <a:t> Героя </a:t>
            </a:r>
            <a:r>
              <a:rPr lang="ru-RU" sz="1600" dirty="0" err="1" smtClean="0"/>
              <a:t>Радянського</a:t>
            </a:r>
            <a:r>
              <a:rPr lang="ru-RU" sz="1600" dirty="0" smtClean="0"/>
              <a:t> </a:t>
            </a:r>
            <a:r>
              <a:rPr lang="ru-RU" sz="1600" dirty="0" smtClean="0"/>
              <a:t>Союзу.</a:t>
            </a:r>
            <a:r>
              <a:rPr lang="uk-UA" sz="1600" dirty="0" smtClean="0"/>
              <a:t> В селі, де народився Бойко, встановлено його бюст. У 1982 році ім'ям Героя названа одна з вулиць Києва. В Козятині його ім'ям назване Вище професійне училище залізничного транспорту, поблизу якого також встановлено бюст</a:t>
            </a:r>
            <a:r>
              <a:rPr lang="uk-UA" sz="1600" dirty="0" smtClean="0"/>
              <a:t>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500042"/>
            <a:ext cx="6629400" cy="48067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ПОДВИГ </a:t>
            </a:r>
            <a:r>
              <a:rPr lang="ru-RU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ГЕРОЯ </a:t>
            </a:r>
            <a:r>
              <a:rPr lang="ru-RU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РАДЯНСЬКОГО СОЮЗУ</a:t>
            </a:r>
            <a:endParaRPr lang="ru-RU" sz="28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BoykoIvan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714356"/>
            <a:ext cx="314324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Надгробок Івана Бойка">
            <a:hlinkClick r:id="rId4" tooltip="&quot;Надгробок Івана Бойка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14818"/>
            <a:ext cx="2643206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огруддя в Козятині">
            <a:hlinkClick r:id="rId6" tooltip="&quot;погруддя в Козятині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286256"/>
            <a:ext cx="2928958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357166"/>
            <a:ext cx="8129598" cy="37742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20 </a:t>
            </a:r>
            <a:r>
              <a:rPr lang="ru-RU" sz="2800" dirty="0" err="1" smtClean="0"/>
              <a:t>березня</a:t>
            </a:r>
            <a:r>
              <a:rPr lang="ru-RU" sz="2800" dirty="0" smtClean="0"/>
              <a:t> 1944 року </a:t>
            </a:r>
            <a:r>
              <a:rPr lang="ru-RU" sz="2800" dirty="0" err="1" smtClean="0"/>
              <a:t>місто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Вінниця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звільнена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фашистських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загарбників</a:t>
            </a:r>
            <a:r>
              <a:rPr lang="ru-RU" sz="2800" dirty="0" smtClean="0"/>
              <a:t>. Через 6 </a:t>
            </a:r>
            <a:r>
              <a:rPr lang="ru-RU" sz="2800" dirty="0" err="1" smtClean="0"/>
              <a:t>днів</a:t>
            </a:r>
            <a:r>
              <a:rPr lang="ru-RU" sz="2800" dirty="0" smtClean="0"/>
              <a:t> - 26 </a:t>
            </a:r>
            <a:r>
              <a:rPr lang="ru-RU" sz="2800" dirty="0" err="1" smtClean="0"/>
              <a:t>березня</a:t>
            </a:r>
            <a:r>
              <a:rPr lang="ru-RU" sz="2800" dirty="0" smtClean="0"/>
              <a:t> очищено </a:t>
            </a:r>
            <a:r>
              <a:rPr lang="ru-RU" sz="2800" dirty="0" err="1" smtClean="0"/>
              <a:t>останній</a:t>
            </a:r>
            <a:r>
              <a:rPr lang="ru-RU" sz="2800" dirty="0" smtClean="0"/>
              <a:t> населений пункт </a:t>
            </a:r>
            <a:r>
              <a:rPr lang="ru-RU" sz="2800" dirty="0" err="1" smtClean="0"/>
              <a:t>Вінниччини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нацистського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поневолення</a:t>
            </a:r>
            <a:r>
              <a:rPr lang="ru-RU" sz="2800" dirty="0" smtClean="0"/>
              <a:t>.</a:t>
            </a:r>
            <a:r>
              <a:rPr lang="ru-RU" sz="2800" dirty="0" smtClean="0"/>
              <a:t> На </a:t>
            </a:r>
            <a:r>
              <a:rPr lang="ru-RU" sz="2800" dirty="0" smtClean="0"/>
              <a:t>честь </a:t>
            </a:r>
            <a:r>
              <a:rPr lang="ru-RU" sz="2800" dirty="0" err="1" smtClean="0"/>
              <a:t>визволення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міста</a:t>
            </a:r>
            <a:r>
              <a:rPr lang="ru-RU" sz="2800" dirty="0" smtClean="0"/>
              <a:t> над Бугом Москва </a:t>
            </a:r>
            <a:r>
              <a:rPr lang="ru-RU" sz="2800" dirty="0" err="1" smtClean="0"/>
              <a:t>салютувала</a:t>
            </a:r>
            <a:r>
              <a:rPr lang="ru-RU" sz="2800" dirty="0" smtClean="0"/>
              <a:t> </a:t>
            </a:r>
            <a:r>
              <a:rPr lang="ru-RU" sz="2800" dirty="0" err="1" smtClean="0"/>
              <a:t>двадцятьма</a:t>
            </a:r>
            <a:r>
              <a:rPr lang="ru-RU" sz="2800" dirty="0" smtClean="0"/>
              <a:t> </a:t>
            </a:r>
            <a:r>
              <a:rPr lang="ru-RU" sz="2800" dirty="0" err="1" smtClean="0"/>
              <a:t>артилерійськими</a:t>
            </a:r>
            <a:r>
              <a:rPr lang="ru-RU" sz="2800" dirty="0" smtClean="0"/>
              <a:t> залпами салюту </a:t>
            </a:r>
            <a:r>
              <a:rPr lang="ru-RU" sz="2800" dirty="0" err="1" smtClean="0"/>
              <a:t>з</a:t>
            </a:r>
            <a:r>
              <a:rPr lang="ru-RU" sz="2800" dirty="0" smtClean="0"/>
              <a:t> 224 </a:t>
            </a:r>
            <a:r>
              <a:rPr lang="ru-RU" sz="2800" dirty="0" err="1" smtClean="0"/>
              <a:t>гармат</a:t>
            </a:r>
            <a:r>
              <a:rPr lang="ru-RU" sz="2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7315200" y="2485800"/>
            <a:ext cx="257196" cy="1066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506" name="AutoShape 2" descr="data:image/jpeg;base64,/9j/4AAQSkZJRgABAQAAAQABAAD/2wCEAAkGBhQSEBUUExQWFRUWFxcaFxcYGBYVFBgVFRgYFxgVFBcXGyYfGBkjGhoYHy8gIycpLCwsFR4xNTAqNSYrLCkBCQoKDgwOGg8PGiokHyQtLi0sLCkpKSwsLCkqLCwsLCwsLCwsLCwsLCwsLCwsLCwsLCwsLCwsLCwsLCwsKSwpLP/AABEIALQBFwMBIgACEQEDEQH/xAAcAAABBQEBAQAAAAAAAAAAAAAGAAMEBQcCAQj/xAA+EAABAgQEBAQDBgUEAQUAAAABAhEAAxIhBAUxQQYiUWETcYGRMqGxB1KCwdHwI0Jy4fEUM2KSFSSys8Ly/8QAGwEAAgMBAQEAAAAAAAAAAAAAAwQBAgUABgf/xAAwEQACAgIBAgQEBQQDAAAAAAAAAQIRAyESBDEFE0FRFCIyYUJxgbHwFTORoVLB0f/aAAwDAQACEQMRAD8AFZ2ELwx/pzDuKzdcxQUpipgCd1N/Mrqrqd/NyWUz6i5PlHq1HW0ZLe9HicNfQx1MwwiWJ8MzcYBtEKOy9kLwIl4WZTqfeG1YkdIiTsU+kMplGrLsTokS8Q6e6Qr/AKqI/Mn/ALQOS8SoeUTsNmQIX/T9FJMdJaLY7TJ3imjX4VP3D6Eeo+YjqdNcpVUwUOYbC6kluga7CKZeKvHqcWaabG7g7h2ceVh+3gEsSsYhmaX89CyxSiAAdQ4PmGB9wAfUw3JxISofMbEbg9o5rSturAG+rWHyYekdpkAdIhJRjs6UnKVokziAQz0quk9R59RoYaKI6R0hEQrOSlDaCpU9HKEx7OxAA0MemX1ivxWYpFgCflE4LToias6nZqGpZmMMKxyv5VNr21DH3iFMmOSY8RDamuxXi1scu+sTsFgFzCyEkkBz5dfJ7Q0mWNi8GHB2Il+Og3CgbUpVyuDUEuT5s7FjbSBdVkcI2gmGPJ0T+GuBZhTNqNBlqIUfhJSQgumYL0kBQ6EEm8U2ecOmVNpRLmBOgrYEkdOhsTTqwfy3bAIBQFUhKiOZrO1oHc/4QXNEylQL/CCKi26TW41ZrdezYC6iXLkxuKj9LMlk4JaAFFCqfvDmHqUuB69REpCqrDX530i+zfhteHKTKlLDfE9Sw5PK6WZVwR3SE6FopselV2pGqJaUpM3XVNRek+XX2dx9U+xWWBPZHWhtbER1JIUoAXJ23iBOlrTZbg3YKDO2rfv+/WCxFKnGrFuxNnhjzKVoFw3TDjJch5blwtJBDPzOLbDXz0JboUZTwogoSSKShSgkjUpe/wAQc3vce4gbwOYeGQUqKm5AK9SHSSlIuA7t/Rq8HOQrUUub1czswAOgAMY2bLKUu4048Y2irzLhNEqUsyEOtQYVEKv2C7X9IDs3yAuVgeDMAlfCQ6qGKykB7hksXDsAzmNSx+KCE7O2+nrA5xRkviya3KVJFfwuSpI5UgBnNgD1ADQKM2paJx5H+IE8AFLxP3UjwBroEoqve5F0ekWmMmAqCywQuxJJ+ClJBHYEq9hFVhcehFKwoqM2bqQ3wEGnrqxL7Lho4szUpQnYhAYFX8k0aaFqRFMmNtmpB3sNeHZKcQmcpaB8akbkEJpFn/pTfqI6nYZCZamJINOoaxYX9CYmcJSGw90kFfMXcOVbs7B9WFrxIxeVApIZ7uPYhj20gM8drRnvLWR29GbZ5mxC5aSeRYUbXULSyCPVx79IUWOZcOTQEulVTrDoTWukqKhSKWTY69A0KLRxqtmnHNBL0MX8SO0zYZePXj3Do8SkSfHhlc4w3VHqZjXitaLiBc3hKS0IzRDa5sWi/c5/Y4M2EmZDS5kc1ReyeJL8aEJ0RCqEJkRZZRLbDYzYw8rEU3eKZKo6UtoXljTldhE9F3Kx77w4rMUpVSXPfaKFE5o7C3iXCJ2y8nZkgim/m0Varm1xDJMdInGKSimXjaOFqhA2jit3eOkGKPSCIlYRBUWHmSSAAOpJsB+sFPC+ErUpKSpSj/KkEoUlLEvZy2um22sUfD+WmbNShl0qLGkpGndZCbd43Hg/gQYQ1BQUFC5IZYuCkWJSWvezwh1WelQeCS2yw4Pws5CSZqiXFk7J6Uvfrr572IyISUtHsZLdnSduyDjsAlYZQBHe5DdOh7wCcT5GiWSUKZLBwAZhtsGcJ61EHe4eNAn4lIuWYb7gm3z0jOOJ5njTFlDixCSeVJILgum769nSxYi8w7hsVgbicvW/Mygo2ISxcfeSaSPa7axVqlcpIcM3ztT57jqH0aLvMsuxEmV4k1ikkJYEgtSBtYCydtg+kUappKuoqdyGduvn0jUhtaYOQRcLIUHNTOHawqN0hNzcF7PY76Ro/DmaLXOEtrUVkuFOOUA1Dax0/OM6yDDzFzUCUk6lJUkdVF+jJu7d41nhubK8JKUABSQAoMxqYO/Xq4JeM7Ok5B5NKHYfx2EEyalKw6Wf1SoKG+lunWKzjrHGVhnAquxSdCDYg+7+kErQL8fYerDk10AXdiolrsACPP0gKWwMHclZk6cSqpDAAstb6ByFCovaxCeziCrgXBFSghN0gAkuQmpqtiCWEzowt1EDEsoJSkXuFIFiLkpWhQDlt+rAGDvgVQEur4JalUoBPMtSQyqWuAKTtvqWYM5vpG3NqIfyUMNX+X0hyPEx7C5nkHG5tLkgGYaQSznT1O0exXcSyULQ5IcdWUlqgCCCCNWu2wj2KchnHijJWz5f8WPFTohiZHlUevUrMfgS0rEeKXEYGOZq4upUdwJBmRz4sRfEjxMyIlkLKA8pceCZDSlxxVA+ZfiSVLjjxYaUqOKohZCaJaZsPO8QULiRJmPFZZCaHHhxCoaTrHiy0WWS9EUOidDiVdYg1w4mbEySZKH3juWqGUmHJYgbLoK+FMSUTBzBKdSS4LWDJIBLnsH1jd+HM2qlgXcagpKSOgVc3s91Pe8fPOTy1rWBLAKtWLNbq9m842PhnBTjKQghabgrU/xF3YpAFKNmDdx0yOsirsZh80dhfic5CZlDG6Xs7i+hDW9YUzNQhydBZtSS/X0O0SsPIKUknU3bYFtIz7ifOUIUy1MQussLgJdpemutyxdSXtoilbotGKZb4nihSZIUwBUFEEMbC5qdQaz3Fu4cQNzMeudzpS5CWISXlKCpyqEkizUiptngez/HIpl+HoUksTYEKLsDe5exA0DaQR8Aq8NRDPXSQkEMCbUlyS4SSz9D5wWUOMOQfHSb0P4sTMaUylSqbc2zKANiNdWHrEfHcOSZS5gMxUuUGCSkGygzl2VUHABDh2HppkvBJRUUpurXbZm7CBfPZ6VAo0UxLOwUkliXF0nXmDtyljsDnJaREZqcuxS5dhkSEEBYKiSAskqSahS7uSkuoWJ2MEGT5uhEtGg5iksG+HRRbq2p6iM1xWZKkrcKsdLXCk1OJidiHTYWu47SZGfFISkkkFlOACxWxdwHYMbW0HSJlhl9SDfJJcWbXJmOkHqIoeLMUnwVppqNJ9CL3uGFtXH1ixyTFeJJBYg3sbHUt8oD+K8YZc5XIVA9ylKhc/E2xB0ILnrFbehTHD569gDnJ/jBCBSSyprEhyoulBJJNIDE3vctYRqPDpSqkgFKEkplAWDINJNOqQ6TvfXVRjNcdSEhcsFHKQxJUAQFMzksGrP4WbQwWcMZpR4QVYEFahpTKlASwD0eaHI7pfQQTK7SYaUbWjSBCMQsrx4moCxooOPLr84fxGLCACdD094GpKhOndA/nsxSBokpKrpUSUkX0sWuAdOsexZ5n4UxKUqvUXSz3ID2bs59DHkBaoahNJbPkILjxSo8Mes4j2FUZJ54kerNobMdoNmiJWWGiqPUqhKTHgirJPVKjx49mRyiKEnRMcvE/FJlDDyylKvEJVUonlYWYBvLy7xEkpgcMnJXQScOLq7OSLR1JcGJE4bQpQib0UHFFrwwuc8TpskUiIS5DR0WSNFUOJXDKhCCoMpEE1C4elqiHLMT8JIKohzolIn4OcQ17Ehxa7dQbH1jbPs4zF0fGaehpCbubABhtvGLyMGR6QZ8EZuiVMDuNypRBSlvupcMSNyVMwYE3jN6pKcbQfH7G4Y/EUylK6Do8YVm2O8WfMrdTKN3vZQKj02do1vHZyUYGbNIZkGnTQ2BGrne4jDsfjStalFRVUVXO9Rf6/SFenjytl0+KHMQCojyLDokFR17mq3aNI4JyjxWmVGpJvcg0hwmnYvv69b5hhlVLY2cN5Mn+0a7wJjkpShNqi47kAk3Def70nqNJINFvi5IN5SGS0Zt9peOUifKKARSdT8JKhdJ7Nr2UY02M2+0QVVooSshjYtMALaBvLfra8LwpSVgsXdme43GOGUN7guSGPXV2JHpCweOoT4oauWaQwsSS6VsOjrtpdPrBx67gHoP2e+3pDMkuCCd0ltjcAg9rJPpGioriQpNs13hLiOiWmt+YIJJ/wCdbnyqQoB+sP8AGuZeDMl1j+HMIsLuxcjSxdlA6g6QIcMmYtcp0mhBlAlSgAVv4gRf+Yupgd26wQfa5jUBMlPKS6nD3Yj/AB7CM7h89DEqUkwd4gWqlMxHNKpMyqyalAlKAsCwL0BmYs4sGFTPxtAIQs0plKQ4dypISjfqvm9e0ey81C0mWtVKFa3f4rVk7EEIUdXZyzPFUMOZaF1qH+3UkC9zNTLf1SlRHZjvDMYejIcvVGpfZ5n4mEI+6hYe90gignuwU8c8Q8RqTNZ2QZIUN+YHUdwTt0gb4FSULlkFipQB/pSwAHmSYlTMD/qcQEKIFDH/AJEKDG3m59YTnFKT9i0a5WeYjM1YiWUpXQoqSpKwSaSpNbgjS3iJZ9+0eRC4owH+mQUSg4CU3dzylI1/EYUGxxTVrsWk6ZjDx6lcctHaZRMeksxhKjpAjpKIdlYd4o5aOOBLhpctospklk+cMGTAlMmiEtMKXLJiRMkkGHZMr2jnLRIpsp5SBuCX/EAYbw8m8W08SzJDJmhbgipik7G9A2T12PeI8mXCPS5eeNv7sPmhwlX2GJsmFh5F4nCTaHBJYQxy9AREKXeG1SomJReOZiGMcmcVq8PDYkRNmw0owVSOHsDhnOlovsLl7qFIaKbCTABreCHK5xEL5Wy8TzEDwxSYi4XGGWp0s+xKUq9qgYezme9yN4r5VyDFY7jss3T0bll+fCdlM1aiFhMptecqYp5kq0u13L7RkaMvmTRNVLDokJCl3AZLhDgHW9/eCHg1jKxaDqcOoj8BB+n0iokyiJWJ6UywbAufESQPYKPpC2NcJSSJckxjKJjKKjZgQ/8AUG+jxpHDeYfxEsAlLJUq91DdSjskEkMN27xmUmWSAG/YH6kwSYRK6BsCkA9wDUP/AHfIRTOrdjGPtRsmEzxE2XXLNQqKX006Ptce8Z/9pOLaYlRQWoN2YgvZl/tu8EHB2cITKShRSKlKAF6nJt2AAH0iB9peeI8EyaXch/T6XhZfUQlwk6Rj+LxNSnOu/nHEsvD8ySGfVy3cM31f5RxJHMG2jUtUA9TX8v8ACTlIZaZqgUVFJppWoUXa7pRbu3eAzjTFLxM0q1FRbY2ekb6sB/mCDK8EoZWBRUZs9E0AahCQhRJZ2SO7WPeA/HIUpD/Cwch7Mzlh1hDGvmsYk9FNOlCkEO/yZvkbfPtf2XM+Em5QAUvoySkpSezlUOzUUkgl769e/wCfrDZRy+Z/Qw76AeWy84ezfwpklR5qCVEbllaP1/WLPC49H+qTMpcvTr0UWPs0DeXEgKbUt9Fj6kRMLy6RuFqJ/qG0Lzgm2EjL1LLN8Uo+KgKBGo6gFaFQobxkgKQJtgWSkga3ANvb5x7AI6WhhJPuZX/piTEqXItEqSAzQ4mTGy5mSkQE4S8dpl0mLJEp4ZxMhg8V52TQzRUIScNDuDS5aJIRFbo4irwQLPHowtiwdgbaRPXJt6A+8JKSlJUF0UsXao62buCx9IBmyOONtHNqO2VGDliohma2rsoVP52SYmCS0OjOJjUmbUCoO8tLEuxW7FlMW7dY6mJ2hXo5txaa9RnK+VSY3THkwQ7t3hkDaHUBG2jxSHESVSo9RItFuRFFbMkxG8GLVcmGVSIupHUc5dg6lNBKJCU2GsUODFKwRF9ONwrqIDkbsvEizsOVEvvHknBNE3xg1v7wzIUSrtFOTo5oLuDcGa1i3PJmp90H9PnDmIykJwkxh8fhP51TS/kyYb4YzESp8txYlv8AsKfzifjsyT/pUpfmIRb+lU5/qIRnKSnZTdguiWJIfUs3vD3/AJAkBtLAfhAEQJs6pYHUxdZPlNakJpcPcXFtwCNDFm1ydjkW+KQRcKcPGcSVFh03GhY9Dsx2MQOLsmmIJUUqKXUHLl3+tvzjTsswYQkM+jX17Pe5aBzjfAmZKUOa50YPa9i9ks7v07CA8qdkqfJ8TFpkptOscBDDzifPkEKpOoLb/nDU6Xe20aClYBoP+D54l5TiFrBU6yGBZTkSwL7J0fsICcXPppCTod/o8FmDmmXlbgMFroPQtSonzISAT2gSzHa36QHHuTZN6IBRDjfn+UJCIdSIZbKhFwHkyJ84ialRlil6SxBJYFW9L2t17FueLcB4M9UsXAmLI68wQbxbfZuiaJxMtaQHSFoV/Oi5NI6jr5RO4/wlWIc7WA6BgX0s5c77wlKdZAt1GvsDuGVVKZh+dm/Iwo4lqoLDb16fpHkDcdhY5dAAEvEuSiEhF4eTLcxqyZnpDiUBojzwCWgl4hyAyEYdRIPiSgSzWU5JFjfUB+0D81D+cCw5I5I8o9i04uLpjMpITaHnDtEaaCLx4mZYQZ7BUWKmCbaxXY7HUpI8ETHHxKDgF9IdBt/h/mQPcxDznJ56SXSsAszlBAsd0qI1b3MZ/WZIJKEn3DYMDySQ3gFeIumhCQxLhNLMHsRvF1JwJWq1307xX5VlMwup1AMzcu5/q6Ae8EWWEBPLqm3r1ELdLkXOSizU6yC4qvQYxuVlABtYfOKxYDxY4+eS8V+8aUbSM2joAGOhrHCQxh5o5slIbnS7xHVKieZdojrF46MjmhrCybxZzEMmGcKWh2dpESlbJSI6lMXiflyaorpiL2i3ytbCKzejqLbCYemYkk6FPs4jviNIAllJHwr07TpoERFzyTEjMsM0uUXsUH/5JkK3tNlKKaQj+IlY00v97p++kFGX4oypo8PUjsQR0aKPKUhSly1WCgCk9Fp094tsCgJKTUCRbu3eEvMbnJP9Bzg1C0aNkPFAnrEspUDS9WzgXH1is4mxpQlVSFKSQpjcpcvYssN6iHuEsEQqptHD9HeGeNEqISEtu4JFx0pe7+XtAcualZ2KMXNIzSYgKBmBNI0FiC5GhB0IiHKlXi1zQ00y1EApDqe3MrU+Q0iskYyWpTA372Bh7p8/KClL1OyQSkwswvNlqkqNkTkkdqkKf6CBrFzUqSwFx7QS4dv/ABxULgzmt2Qf1gcRJClBtSWbe8FxzVvYstshFEeiXHeORQumoAuQ27uzawv/AB5OpNuwf6xL6qPoH8iTL3hMpOIlJKqCFVBQ6hgB0Dncwf8AFeHQiWtRAqXMsd2Aa0ZVw/8A7gOl/VidrbRp3GswKKEvolz6/wCIUnkTbYvNN6QETUsotCidMSnV/nHsR5wRY2ZlLn2ixyPAqnTKUs7PfS1/yHv3hhOELaWizwcxUkS1IUkKFeoCviLFwf6RGt1Dbg1DuyuClNOfZF/m+BxcyQVzSlSJILMGKQ4cDqNNXPeBOcjcaRcYjjed4SpalSwmY4P8MOxZ2IP5bxWGaKbQv0WPJihxnX6F+ryQyTuBBWLt1hhCLH96RImSzp7R0mXcHrr+cPN0K0c4MlJCgWKSCD0ILgwZcZZiV0eJNIrTyhKdXRMDh5gf46vwiBCRKddPUt82gs41CAqXdIpRyvSLDl5X7W8o8v4zKPxGLW6f/RseGwu2QRiQAwmkFVSmIULErOxNhWkfgEVcuezl9ST5tbeLk4JJUhSSFHw1FwQWFnDg9hAHLzpXi+GEgio30PMXJ+cR4S4znJr2GPEbjDb9S+XMqBeI6VCohwezxUZ7jlJ5EFnDqO4BLBjtvA8lakGxIJtuLR6BujDsN1Kh2u0DGVZqagiYqxuCbkdB6xZyM5SskaU9iX6FhtFXkRZIuJa7N1iPWHgexuOnSyFuU1XAIsG6A39d3irmT1eJUCXNwSS/v209IrHJ7F20H8kj5w7iWABJtAfJxyimsklj12gikDlG9h84FkytMk6OIQFNUH26e8WWFxiALkQPZphLi2t2ibgsKWpI0D9nP+YFLqHVk0i9kzwpWuva0WeeoUmXJTofD5e4VMmEGIGDwCQASS+jDr1eL7O8O0vDKN2lN5NMmNAPPbAOVMp8DIa6gHbuz+8XsmQgsUpAcu7nUa2J8j6iBvETGY6vprBBgMKTLSCfiNm+IKDfUW9RCWXLxqXqNLN8tUaFw/igqptgCfNQcRRcRyRMXo9BUW6kaD3A9In8N4SlThb8jEMG5XbfYERWZnIAf+IQSoq0F2BDfX3hSWVShFfdgY45uVUZdnWTTCt0h/5u5fc+rxXHLZibt0fYQc4khMwqF2GnaLjJ0Spuqdrg6Roqa4nTUoumQJRoyhIYGqcr3oSNfU+8AWJSsKHxAFJJNw/lvGu5/gkS8GhrJExZbZyBGe5rKJUorFSGHYCpTsn7o10irm/QpjiCc1Tgtonfb0b2iVg8zK0lNmFidX6X6w3ipaBMJQoqS4CkkMRV0P8AMkGz+XWIyZZQsygNC79QRaLrS0EU3HsEeUYmlY82/T0jR+JsVVPL2YJHoUiMowc2laXsH12Pa8aLxhPAnqIL2FvwpP5xWAG+MrKbH4ksaTo0KIi538NwCS8KIatl3NsHpeGmDYs+rHW/yh9UwgN8/wAo4T9qSaWOGlP4YQ7EXd69fiu0LG8cy50qbRhUpcJ5k1ES0gMT0FR3MepWN1bFHyXYhYxNRJe/lpEdOYGWkAnpqC/d4qp+clTgIDEA6gm53Pm1oiTsYq4WC7h31BijW6Lpav1L5edgkN8PXodvSErNWBdKiOwLBQ1cm24HmRA2MUxcfsRYJlLMtIZQcvdLKKWBBdnLa9CB2gOR01QWMSzyrHidjZCQKkTFITSrS6mWDcEux3Gu0HWa5TKUArwZf+0VPQSbG1zMP1gS4UyJX+rw6wDyzQrycFxvYKT840yVlZWgJKCSZJSLA3JGnJ3jy3jGRwyQceyRq9C6tsqZnC8gUtJlj+AqYWBQXAsT/wCoEZDOnLQtVCQLi7OrTQO7B4+ipwKAXSQU4RSaWINRHw6awMZXl5mICgdtHv0/vGZ0PijwKUpq/Tb/ADGMmJ51V0Y0krmq5iokgB2PUfK8cYvBlqgkjR9SC76dNI2LEcNkKYKLkjS48tY5P2ch3VMVSQSQ1nBT0Pf5Rp/13C9y0KfAP/kYopKnNjEzLgsKJALhKm2fRx7PGnZd9nP8dYUolAppYa2I6xKxf2e0OAsqd9rjkBLB9qHgr8a6e+CfoW+Aa7szKdIKhoo1aO/xDb2t7QsDhqpbKRUx6EEA9CPXteDpXA80yVTCdCS25AJIV2N9I6ybgWbMHiEtUkkBtaSlj6kOIt/U8Ci3yWn/ALI+DaYH4DAn4Ck/Edi1rQWYTLCb0keh2gmy/wCz08q1EvqQ1n6fvpF7g8ht0ftoL/r8oTyeL4pyqLsldLXqZ3isoW4UELVqzJOv7MS8JImBBJlrH4dhr+UafIyQKs1trdI5zTh1KZSmIBCFFvIXPyEA+PctVoiWKC7vZnstK9KTqG29Yu87WqmRY/7bEPZ/EWL3htUqlmuRt2A1i1zKRVKkm3+2bfjVYQ1HPcbFp4EpdwIweXzJiypQ0+EBvlfSxgxyLAqK6FhmSSl/vBjYgvu8cYPCXA26tfcW94tZaFeJUkG30Zi/pC0sjk3ZbJCEEizyeUQ7A3Qs3fUg/PSBjMZZLKNyVUgG50F/Lb0g9yqWAk/0wM4jA/xpYPwiYSddLRfLcIRl+Z2DJHnsG8Pl1RU+wPW4Gv1ibgZBTNUxDAhO+tIX9I7woUJqgEkguTazGL/CYaWUqcdz1Fmc+kRDPN0kXzPHK2/0K/NgV4OVUbGst5EN63gNxGVFcshK/wCcgE7Up3v/AMo0vMcCgYSgCqlKmfzvp3+kZ/mJVJSxs5LhiD0dif20HyZHGvcFjhHg5VsHsPkMtA5nWuxL2FiCzDv1ievKwpIUBSoCnT+R3A9DHWFQV8wuxQPMFQH1grk4AUggbN02D6xm9V1rxtbJ+yQJ4bLQpAChYcptb22gs4myMG1RHKjb7sqWG13YxEXgqJgBGpAOr3372/KDfPcOCmweyfXb6XgmPrGsTyL3QPJVq0Z3Py9KZSApRBVzPTswsQ8KLHP8KyUW0BbcMCBq37eFBsPU84KTNPH0mKceSR88BN2eJeCx6kImICqUzAAqwuElwH2/xFzivs5xyCR4QUxA5JktfxaWCn+UVeL4cxEkPNlLQHpchw41DiPbUzDTRBkqTUKgSlw4BYtuAToY9UgOadNnIdu/eHDhOpI/CYfwuFQVCpVn6EflFJya2XVPR1l2UzFrSfBWtL8wSC5G7FvnBjg581OKkTp2GUUSwpPhqSXKENQF2G2//F4u+GF4aWgcyfr7R1n2cyS4Tc+0eXy+J5p5uKx/uaUIKOOrCrJeMsIC4wiEENoTbyf0i7x3EaCE0S5aRTUFCYmpIBFmG7tbtGL4Uh3cf9gfziViZ4Cdfmf1i+efOPl8e/2BpJO0akcfLmh/HlFZQC4mJBcdfYuIYwGKkpQDXLskF6k6AAdbnsIwjMRUqz/OIsnAdYQfgUXCnkdd6oNHq5LVG843iOXZSFJIKXSQResWOujF4r08dhMtTgEhRHxXICaiW9oyTC4IksFPv+7Qb8P5YW1Py09oUzeG9P08fmd/6DRzSl6BSvi5IkTpslPiFCQQli5PkLlrm3SPMl4lmYicgpCZqWJUQyCxBS4exYKJbfR3h+VhmTcv6J/SImMRS4SyerJA18hGbDykpRjHb9fsWyKcpKTf6FpxRn6sPK/hyqwUmtzSJaSQlK+5qIt2iNgOOUgAjDNLYoBBNr8ibq1ZJHo//EDM+oVXN9ba+frFXNWp9R7f3jQ6XpsSxqNJ/f3FcuXZpQ46mmYoy8IZkoJFqkhSVEm5L6N2272dwXGMxakpOCUgFiVVpYDfXXa2sZzLmrb4rdLtr5w1Nxs0CyjYWuoelu8FeGG4qMf8bBKa+5s2H4nwwSFeIwVpyq8r2tEfN84kzJalImuyZjM4BIQXBcaXB9ow6dnc5Ngst0c7+ce4DPZ4BRWSku4NzdgWJBIBYWHQQePSNR06Ji05Wbdl+DQpQmEAJKWYtqbe8NZrg0pID2ALXtSSTABk+OmiUJYUaE6JqJA2384vzPWtKQu7BhzXAOzt9Yy5SeJceT/n6hXBy2WXjAEeYghy3EoUlV2eAqYsqLkqJ6uDpb9IdlZgtKQlOm1kn3JvFPNjae7IlCT0aHLQEpdOjF/aKmfKJUDUAxeBzCZ1OQgppsQR97UMTrrFPmOezAXpJ8wfqDD3xUciUUAWJx2HaEIRLLEBR8oiYGYoomABlEEX6dm1jOcbx/MCW8FAb+Z5lXqSYqJv2oTgoGkBtGJfq7tbpDnT4ZPaRRxbZs2Vza5qEqUwMtRpYg/GoXf+0Df2gYQqmko2SH89A/yMA0j7ZleOmauQlSkpSkfxCPhqcnk3qiPnv2onEzFK8JKAoBwFOagzElhsP7wzm6fI4JRW7X+A+OG25Pv+5fZfm0jDSp3jFToAmUJS6nSuoa8oD63i2Xx9giUBSlgGT4qiBa5YISPvON7RncrieWrWSDVqCUkliDYlNou8BnGHUSThwKhp/DIF35QRpGfm6SC+bJBt/mvsV4+wX5VxtgT4KitVRBLFLhKWJYn79m3Fx5xfzuOcEtAda07AFLMA3MroCL+Xo4Zl6JO0mXdgHCA3cW1glxcvDzUppw0sEABqUBJszWGghbz+nxKXy961/n/0lYpSYxmXEeAWEutVO4CeZ3JdHUfrHkRMZlbgfwJAD7AlTG/btHsExeIYIx+n/aGIqUVSbAWdmakh1oAJII5gbNY1JPTYD6xQZ1mZmFN2QH5ag1z5384cnYaY5BWXckAqsR1Ju3rFbjsAQOYgnt/+fzj6cvpMGK+ayJNm9G9xDdXl7iI0yXHFMdRdk+XNI3+cGP2ccQGRjRMPNykMS+raXsYA5SXMWuRYVSllhfbXXpYH9iF82OMotMJC7TPojC8YS1ovJSalXcC/f4SPnAb9oOeyZiEoGEQghT1UpSSANHCQWvo8VvD2WKKWWpSBuQ9IB0cKRc+TaxB4rwyAwEwqL/dNPUs5F9NNYwpwW02aWOCu6BjMFSmNEpKX3q+gBEU1JHX/ALRaYmUG1v8Avt+cVwld4e6XHjUK/cB1CfI4TiJgLhR94t8DxZPlhgSfX/MUypfcQvD7iDZOlwZFU4pi8Zzj2YWo46mFnr90H/6x5O4qUdVLv1Sk/pAxJldxDk2Q24+f1aEn4X0ieohvOyNbDDKVTMSCUzUpA2VLUfakt84sZHC+KUeVUhXnWknvcW9/eBjh0MCCpLHZ2+sGeT41KS1K16fCly+gFSRceROkIZ+ljCTUO35BYpSVyIkrIsYpS0plSyZZYjxGc62caNELO8lxshFUyQyXZ0zErHy0gj4fzpPjTqkrd7ihSlAOzqZQNujGHeMMzrw4YkgKAvLmpFw7Gpr+8LeQlkSongqtGXTpq90KbyCvnaJOBnlLOhfoG/OLTDqS+t9rfkReCPLJJX8NyzsAoufwpO8N5ccKoqm12IWAzhA1C/VB/KLFfEKG1YjqlQHzEEnDWECZjLQpJ60a735Q2/tHPHmDSkJISR/Sktfd+vaMefh8JSIXVu6ooUZ/KNzMQNbORbZ+8Oy83lkAhQJ6Ol/rFJJQ563ZmJ+UEGS5JKmkVpBD3HKC27czn2gM/DYoP5rY+nNEWAB89YrcbmCFA9vr/aNFl/Z/gVy/9kXGrBKvcBxGb8WcHypUwiWnuGdrdC4JiP6WsTTb7g1l5aBPNMSCo3/fpFHMl+/zizn5CCSApQ/Efo8Tsm4BXOWAZi0JJZ93OlIPxeUbmHEoR7gpSS7guEbQ4QnS3oP7QYcQ/ZhPw0ylM4LAleKSQAzOFBg5Ogbq+kB2IwcxKuYC2rgfMa/SD8U/UvGafYk4fDBxpBFlUkVAOHgcy/Bzpj0pBp9NSw/mG7RfYHAYgBJ8FybgOqogO5IbS14z+qxtqrCoNsCkBtLa2+sXuCloOqUkmAiUcQgsvDrBUHZ7kM7sR3HvFrIzVaBzSZqX3sH8rh48v1HSZP4xiMkF68IiwCAHd4UCo4lL3lzk9TQ5PkzteFCPweYvyQH40BCwhIYELu5KnCSXckl3AMUOY4gsArmf7xUdX79oUKPtcv7Z5/D9SByfMvYN5P8ArDNcKFEx7Ey7nckxd8P4goLhr2uOvTp6QoUDydmEj6GgZDxDMCVlkmkKYczcqQQCynMD+c8UTZyiFBIBUTy16/iWf2YUKMTIls1MRU42SDLqJLuN+sVQTrHsKDdI3TQDqe6I61M2l4dCHS+hEKFD/sJvsSZAsS51+kNHEkuHbW4JewfrChRSCTbJbei0ydZAUxIpbQkO5GrG+saLkeTSlUVJCnQSXZ7C3MA/zhQoyeubT0N4j3L5IlmeUhqFsm6rAAsHd2sN484jD4UKc3uzuHfUVOQfWFChTvKJd9gewWNUEpAblD2cPqeYAgHQQSZYQWUwD1FhYAjo2j7/AOIUKDZe5EvpDzK8OlioBqgD6kOS5ufUmIXEWGE1PMVBlNYkBv6dPlChQv6iX4wHxE8y1EgJVfRSUkWbt3gm4bQlVDpGhNrNfQNHkKL5EPvsaPLHKIzfjRLTwkNzEvypflt0tChQTL+EWwfUwMw+ECsQUF2ubFjYE7flBTwdOoxBlhKWfUhzdKT1bfpChRKIyLTCHjFYC08oNcogu+gNmYhtYxbN1vNVypAdqQAEgDQf31hQotH6wUO4ScBKIQpiRc6W/lB2/doL0GmclBAWA6eZ9Eu3ws/lp2hQoRy/3GPfhDHhqUkyEqCEpeosBa5vqSW/SH81wyVy1ONOYeaSW10hQoccU8XYSv5ykxGXoVMlukF0F7JLsddNe8KFCjL8uHshu3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data:image/jpeg;base64,/9j/4AAQSkZJRgABAQAAAQABAAD/2wCEAAkGBhQSEBUUExQWFRUWFxcaFxcYGBYVFBgVFRgYFxgVFBcXGyYfGBkjGhoYHy8gIycpLCwsFR4xNTAqNSYrLCkBCQoKDgwOGg8PGiokHyQtLi0sLCkpKSwsLCkqLCwsLCwsLCwsLCwsLCwsLCwsLCwsLCwsLCwsLCwsLCwsKSwpLP/AABEIALQBFwMBIgACEQEDEQH/xAAcAAABBQEBAQAAAAAAAAAAAAAGAAMEBQcCAQj/xAA+EAABAgQEBAQDBgUEAQUAAAABAhEAAxIhBAUxQQYiUWETcYGRMqGxB1KCwdHwI0Jy4fEUM2KSFSSys8Ly/8QAGwEAAgMBAQEAAAAAAAAAAAAAAwQBAgUABgf/xAAwEQACAgIBAgQEBQQDAAAAAAAAAQIRAyESBDEFE0FRFCIyYUJxgbHwFTORoVLB0f/aAAwDAQACEQMRAD8AFZ2ELwx/pzDuKzdcxQUpipgCd1N/Mrqrqd/NyWUz6i5PlHq1HW0ZLe9HicNfQx1MwwiWJ8MzcYBtEKOy9kLwIl4WZTqfeG1YkdIiTsU+kMplGrLsTokS8Q6e6Qr/AKqI/Mn/ALQOS8SoeUTsNmQIX/T9FJMdJaLY7TJ3imjX4VP3D6Eeo+YjqdNcpVUwUOYbC6kluga7CKZeKvHqcWaabG7g7h2ceVh+3gEsSsYhmaX89CyxSiAAdQ4PmGB9wAfUw3JxISofMbEbg9o5rSturAG+rWHyYekdpkAdIhJRjs6UnKVokziAQz0quk9R59RoYaKI6R0hEQrOSlDaCpU9HKEx7OxAA0MemX1ivxWYpFgCflE4LToias6nZqGpZmMMKxyv5VNr21DH3iFMmOSY8RDamuxXi1scu+sTsFgFzCyEkkBz5dfJ7Q0mWNi8GHB2Il+Og3CgbUpVyuDUEuT5s7FjbSBdVkcI2gmGPJ0T+GuBZhTNqNBlqIUfhJSQgumYL0kBQ6EEm8U2ecOmVNpRLmBOgrYEkdOhsTTqwfy3bAIBQFUhKiOZrO1oHc/4QXNEylQL/CCKi26TW41ZrdezYC6iXLkxuKj9LMlk4JaAFFCqfvDmHqUuB69REpCqrDX530i+zfhteHKTKlLDfE9Sw5PK6WZVwR3SE6FopselV2pGqJaUpM3XVNRek+XX2dx9U+xWWBPZHWhtbER1JIUoAXJ23iBOlrTZbg3YKDO2rfv+/WCxFKnGrFuxNnhjzKVoFw3TDjJch5blwtJBDPzOLbDXz0JboUZTwogoSSKShSgkjUpe/wAQc3vce4gbwOYeGQUqKm5AK9SHSSlIuA7t/Rq8HOQrUUub1czswAOgAMY2bLKUu4048Y2irzLhNEqUsyEOtQYVEKv2C7X9IDs3yAuVgeDMAlfCQ6qGKykB7hksXDsAzmNSx+KCE7O2+nrA5xRkviya3KVJFfwuSpI5UgBnNgD1ADQKM2paJx5H+IE8AFLxP3UjwBroEoqve5F0ekWmMmAqCywQuxJJ+ClJBHYEq9hFVhcehFKwoqM2bqQ3wEGnrqxL7Lho4szUpQnYhAYFX8k0aaFqRFMmNtmpB3sNeHZKcQmcpaB8akbkEJpFn/pTfqI6nYZCZamJINOoaxYX9CYmcJSGw90kFfMXcOVbs7B9WFrxIxeVApIZ7uPYhj20gM8drRnvLWR29GbZ5mxC5aSeRYUbXULSyCPVx79IUWOZcOTQEulVTrDoTWukqKhSKWTY69A0KLRxqtmnHNBL0MX8SO0zYZePXj3Do8SkSfHhlc4w3VHqZjXitaLiBc3hKS0IzRDa5sWi/c5/Y4M2EmZDS5kc1ReyeJL8aEJ0RCqEJkRZZRLbDYzYw8rEU3eKZKo6UtoXljTldhE9F3Kx77w4rMUpVSXPfaKFE5o7C3iXCJ2y8nZkgim/m0Varm1xDJMdInGKSimXjaOFqhA2jit3eOkGKPSCIlYRBUWHmSSAAOpJsB+sFPC+ErUpKSpSj/KkEoUlLEvZy2um22sUfD+WmbNShl0qLGkpGndZCbd43Hg/gQYQ1BQUFC5IZYuCkWJSWvezwh1WelQeCS2yw4Pws5CSZqiXFk7J6Uvfrr572IyISUtHsZLdnSduyDjsAlYZQBHe5DdOh7wCcT5GiWSUKZLBwAZhtsGcJ61EHe4eNAn4lIuWYb7gm3z0jOOJ5njTFlDixCSeVJILgum769nSxYi8w7hsVgbicvW/Mygo2ISxcfeSaSPa7axVqlcpIcM3ztT57jqH0aLvMsuxEmV4k1ikkJYEgtSBtYCydtg+kUappKuoqdyGduvn0jUhtaYOQRcLIUHNTOHawqN0hNzcF7PY76Ro/DmaLXOEtrUVkuFOOUA1Dax0/OM6yDDzFzUCUk6lJUkdVF+jJu7d41nhubK8JKUABSQAoMxqYO/Xq4JeM7Ok5B5NKHYfx2EEyalKw6Wf1SoKG+lunWKzjrHGVhnAquxSdCDYg+7+kErQL8fYerDk10AXdiolrsACPP0gKWwMHclZk6cSqpDAAstb6ByFCovaxCeziCrgXBFSghN0gAkuQmpqtiCWEzowt1EDEsoJSkXuFIFiLkpWhQDlt+rAGDvgVQEur4JalUoBPMtSQyqWuAKTtvqWYM5vpG3NqIfyUMNX+X0hyPEx7C5nkHG5tLkgGYaQSznT1O0exXcSyULQ5IcdWUlqgCCCCNWu2wj2KchnHijJWz5f8WPFTohiZHlUevUrMfgS0rEeKXEYGOZq4upUdwJBmRz4sRfEjxMyIlkLKA8pceCZDSlxxVA+ZfiSVLjjxYaUqOKohZCaJaZsPO8QULiRJmPFZZCaHHhxCoaTrHiy0WWS9EUOidDiVdYg1w4mbEySZKH3juWqGUmHJYgbLoK+FMSUTBzBKdSS4LWDJIBLnsH1jd+HM2qlgXcagpKSOgVc3s91Pe8fPOTy1rWBLAKtWLNbq9m842PhnBTjKQghabgrU/xF3YpAFKNmDdx0yOsirsZh80dhfic5CZlDG6Xs7i+hDW9YUzNQhydBZtSS/X0O0SsPIKUknU3bYFtIz7ifOUIUy1MQussLgJdpemutyxdSXtoilbotGKZb4nihSZIUwBUFEEMbC5qdQaz3Fu4cQNzMeudzpS5CWISXlKCpyqEkizUiptngez/HIpl+HoUksTYEKLsDe5exA0DaQR8Aq8NRDPXSQkEMCbUlyS4SSz9D5wWUOMOQfHSb0P4sTMaUylSqbc2zKANiNdWHrEfHcOSZS5gMxUuUGCSkGygzl2VUHABDh2HppkvBJRUUpurXbZm7CBfPZ6VAo0UxLOwUkliXF0nXmDtyljsDnJaREZqcuxS5dhkSEEBYKiSAskqSahS7uSkuoWJ2MEGT5uhEtGg5iksG+HRRbq2p6iM1xWZKkrcKsdLXCk1OJidiHTYWu47SZGfFISkkkFlOACxWxdwHYMbW0HSJlhl9SDfJJcWbXJmOkHqIoeLMUnwVppqNJ9CL3uGFtXH1ixyTFeJJBYg3sbHUt8oD+K8YZc5XIVA9ylKhc/E2xB0ILnrFbehTHD569gDnJ/jBCBSSyprEhyoulBJJNIDE3vctYRqPDpSqkgFKEkplAWDINJNOqQ6TvfXVRjNcdSEhcsFHKQxJUAQFMzksGrP4WbQwWcMZpR4QVYEFahpTKlASwD0eaHI7pfQQTK7SYaUbWjSBCMQsrx4moCxooOPLr84fxGLCACdD094GpKhOndA/nsxSBokpKrpUSUkX0sWuAdOsexZ5n4UxKUqvUXSz3ID2bs59DHkBaoahNJbPkILjxSo8Mes4j2FUZJ54kerNobMdoNmiJWWGiqPUqhKTHgirJPVKjx49mRyiKEnRMcvE/FJlDDyylKvEJVUonlYWYBvLy7xEkpgcMnJXQScOLq7OSLR1JcGJE4bQpQib0UHFFrwwuc8TpskUiIS5DR0WSNFUOJXDKhCCoMpEE1C4elqiHLMT8JIKohzolIn4OcQ17Ehxa7dQbH1jbPs4zF0fGaehpCbubABhtvGLyMGR6QZ8EZuiVMDuNypRBSlvupcMSNyVMwYE3jN6pKcbQfH7G4Y/EUylK6Do8YVm2O8WfMrdTKN3vZQKj02do1vHZyUYGbNIZkGnTQ2BGrne4jDsfjStalFRVUVXO9Rf6/SFenjytl0+KHMQCojyLDokFR17mq3aNI4JyjxWmVGpJvcg0hwmnYvv69b5hhlVLY2cN5Mn+0a7wJjkpShNqi47kAk3Def70nqNJINFvi5IN5SGS0Zt9peOUifKKARSdT8JKhdJ7Nr2UY02M2+0QVVooSshjYtMALaBvLfra8LwpSVgsXdme43GOGUN7guSGPXV2JHpCweOoT4oauWaQwsSS6VsOjrtpdPrBx67gHoP2e+3pDMkuCCd0ltjcAg9rJPpGioriQpNs13hLiOiWmt+YIJJ/wCdbnyqQoB+sP8AGuZeDMl1j+HMIsLuxcjSxdlA6g6QIcMmYtcp0mhBlAlSgAVv4gRf+Yupgd26wQfa5jUBMlPKS6nD3Yj/AB7CM7h89DEqUkwd4gWqlMxHNKpMyqyalAlKAsCwL0BmYs4sGFTPxtAIQs0plKQ4dypISjfqvm9e0ey81C0mWtVKFa3f4rVk7EEIUdXZyzPFUMOZaF1qH+3UkC9zNTLf1SlRHZjvDMYejIcvVGpfZ5n4mEI+6hYe90gignuwU8c8Q8RqTNZ2QZIUN+YHUdwTt0gb4FSULlkFipQB/pSwAHmSYlTMD/qcQEKIFDH/AJEKDG3m59YTnFKT9i0a5WeYjM1YiWUpXQoqSpKwSaSpNbgjS3iJZ9+0eRC4owH+mQUSg4CU3dzylI1/EYUGxxTVrsWk6ZjDx6lcctHaZRMeksxhKjpAjpKIdlYd4o5aOOBLhpctospklk+cMGTAlMmiEtMKXLJiRMkkGHZMr2jnLRIpsp5SBuCX/EAYbw8m8W08SzJDJmhbgipik7G9A2T12PeI8mXCPS5eeNv7sPmhwlX2GJsmFh5F4nCTaHBJYQxy9AREKXeG1SomJReOZiGMcmcVq8PDYkRNmw0owVSOHsDhnOlovsLl7qFIaKbCTABreCHK5xEL5Wy8TzEDwxSYi4XGGWp0s+xKUq9qgYezme9yN4r5VyDFY7jss3T0bll+fCdlM1aiFhMptecqYp5kq0u13L7RkaMvmTRNVLDokJCl3AZLhDgHW9/eCHg1jKxaDqcOoj8BB+n0iokyiJWJ6UywbAufESQPYKPpC2NcJSSJckxjKJjKKjZgQ/8AUG+jxpHDeYfxEsAlLJUq91DdSjskEkMN27xmUmWSAG/YH6kwSYRK6BsCkA9wDUP/AHfIRTOrdjGPtRsmEzxE2XXLNQqKX006Ptce8Z/9pOLaYlRQWoN2YgvZl/tu8EHB2cITKShRSKlKAF6nJt2AAH0iB9peeI8EyaXch/T6XhZfUQlwk6Rj+LxNSnOu/nHEsvD8ySGfVy3cM31f5RxJHMG2jUtUA9TX8v8ACTlIZaZqgUVFJppWoUXa7pRbu3eAzjTFLxM0q1FRbY2ekb6sB/mCDK8EoZWBRUZs9E0AahCQhRJZ2SO7WPeA/HIUpD/Cwch7Mzlh1hDGvmsYk9FNOlCkEO/yZvkbfPtf2XM+Em5QAUvoySkpSezlUOzUUkgl769e/wCfrDZRy+Z/Qw76AeWy84ezfwpklR5qCVEbllaP1/WLPC49H+qTMpcvTr0UWPs0DeXEgKbUt9Fj6kRMLy6RuFqJ/qG0Lzgm2EjL1LLN8Uo+KgKBGo6gFaFQobxkgKQJtgWSkga3ANvb5x7AI6WhhJPuZX/piTEqXItEqSAzQ4mTGy5mSkQE4S8dpl0mLJEp4ZxMhg8V52TQzRUIScNDuDS5aJIRFbo4irwQLPHowtiwdgbaRPXJt6A+8JKSlJUF0UsXao62buCx9IBmyOONtHNqO2VGDliohma2rsoVP52SYmCS0OjOJjUmbUCoO8tLEuxW7FlMW7dY6mJ2hXo5txaa9RnK+VSY3THkwQ7t3hkDaHUBG2jxSHESVSo9RItFuRFFbMkxG8GLVcmGVSIupHUc5dg6lNBKJCU2GsUODFKwRF9ONwrqIDkbsvEizsOVEvvHknBNE3xg1v7wzIUSrtFOTo5oLuDcGa1i3PJmp90H9PnDmIykJwkxh8fhP51TS/kyYb4YzESp8txYlv8AsKfzifjsyT/pUpfmIRb+lU5/qIRnKSnZTdguiWJIfUs3vD3/AJAkBtLAfhAEQJs6pYHUxdZPlNakJpcPcXFtwCNDFm1ydjkW+KQRcKcPGcSVFh03GhY9Dsx2MQOLsmmIJUUqKXUHLl3+tvzjTsswYQkM+jX17Pe5aBzjfAmZKUOa50YPa9i9ks7v07CA8qdkqfJ8TFpkptOscBDDzifPkEKpOoLb/nDU6Xe20aClYBoP+D54l5TiFrBU6yGBZTkSwL7J0fsICcXPppCTod/o8FmDmmXlbgMFroPQtSonzISAT2gSzHa36QHHuTZN6IBRDjfn+UJCIdSIZbKhFwHkyJ84ialRlil6SxBJYFW9L2t17FueLcB4M9UsXAmLI68wQbxbfZuiaJxMtaQHSFoV/Oi5NI6jr5RO4/wlWIc7WA6BgX0s5c77wlKdZAt1GvsDuGVVKZh+dm/Iwo4lqoLDb16fpHkDcdhY5dAAEvEuSiEhF4eTLcxqyZnpDiUBojzwCWgl4hyAyEYdRIPiSgSzWU5JFjfUB+0D81D+cCw5I5I8o9i04uLpjMpITaHnDtEaaCLx4mZYQZ7BUWKmCbaxXY7HUpI8ETHHxKDgF9IdBt/h/mQPcxDznJ56SXSsAszlBAsd0qI1b3MZ/WZIJKEn3DYMDySQ3gFeIumhCQxLhNLMHsRvF1JwJWq1307xX5VlMwup1AMzcu5/q6Ae8EWWEBPLqm3r1ELdLkXOSizU6yC4qvQYxuVlABtYfOKxYDxY4+eS8V+8aUbSM2joAGOhrHCQxh5o5slIbnS7xHVKieZdojrF46MjmhrCybxZzEMmGcKWh2dpESlbJSI6lMXiflyaorpiL2i3ytbCKzejqLbCYemYkk6FPs4jviNIAllJHwr07TpoERFzyTEjMsM0uUXsUH/5JkK3tNlKKaQj+IlY00v97p++kFGX4oypo8PUjsQR0aKPKUhSly1WCgCk9Fp094tsCgJKTUCRbu3eEvMbnJP9Bzg1C0aNkPFAnrEspUDS9WzgXH1is4mxpQlVSFKSQpjcpcvYssN6iHuEsEQqptHD9HeGeNEqISEtu4JFx0pe7+XtAcualZ2KMXNIzSYgKBmBNI0FiC5GhB0IiHKlXi1zQ00y1EApDqe3MrU+Q0iskYyWpTA372Bh7p8/KClL1OyQSkwswvNlqkqNkTkkdqkKf6CBrFzUqSwFx7QS4dv/ABxULgzmt2Qf1gcRJClBtSWbe8FxzVvYstshFEeiXHeORQumoAuQ27uzawv/AB5OpNuwf6xL6qPoH8iTL3hMpOIlJKqCFVBQ6hgB0Dncwf8AFeHQiWtRAqXMsd2Aa0ZVw/8A7gOl/VidrbRp3GswKKEvolz6/wCIUnkTbYvNN6QETUsotCidMSnV/nHsR5wRY2ZlLn2ixyPAqnTKUs7PfS1/yHv3hhOELaWizwcxUkS1IUkKFeoCviLFwf6RGt1Dbg1DuyuClNOfZF/m+BxcyQVzSlSJILMGKQ4cDqNNXPeBOcjcaRcYjjed4SpalSwmY4P8MOxZ2IP5bxWGaKbQv0WPJihxnX6F+ryQyTuBBWLt1hhCLH96RImSzp7R0mXcHrr+cPN0K0c4MlJCgWKSCD0ILgwZcZZiV0eJNIrTyhKdXRMDh5gf46vwiBCRKddPUt82gs41CAqXdIpRyvSLDl5X7W8o8v4zKPxGLW6f/RseGwu2QRiQAwmkFVSmIULErOxNhWkfgEVcuezl9ST5tbeLk4JJUhSSFHw1FwQWFnDg9hAHLzpXi+GEgio30PMXJ+cR4S4znJr2GPEbjDb9S+XMqBeI6VCohwezxUZ7jlJ5EFnDqO4BLBjtvA8lakGxIJtuLR6BujDsN1Kh2u0DGVZqagiYqxuCbkdB6xZyM5SskaU9iX6FhtFXkRZIuJa7N1iPWHgexuOnSyFuU1XAIsG6A39d3irmT1eJUCXNwSS/v209IrHJ7F20H8kj5w7iWABJtAfJxyimsklj12gikDlG9h84FkytMk6OIQFNUH26e8WWFxiALkQPZphLi2t2ibgsKWpI0D9nP+YFLqHVk0i9kzwpWuva0WeeoUmXJTofD5e4VMmEGIGDwCQASS+jDr1eL7O8O0vDKN2lN5NMmNAPPbAOVMp8DIa6gHbuz+8XsmQgsUpAcu7nUa2J8j6iBvETGY6vprBBgMKTLSCfiNm+IKDfUW9RCWXLxqXqNLN8tUaFw/igqptgCfNQcRRcRyRMXo9BUW6kaD3A9In8N4SlThb8jEMG5XbfYERWZnIAf+IQSoq0F2BDfX3hSWVShFfdgY45uVUZdnWTTCt0h/5u5fc+rxXHLZibt0fYQc4khMwqF2GnaLjJ0Spuqdrg6Roqa4nTUoumQJRoyhIYGqcr3oSNfU+8AWJSsKHxAFJJNw/lvGu5/gkS8GhrJExZbZyBGe5rKJUorFSGHYCpTsn7o10irm/QpjiCc1Tgtonfb0b2iVg8zK0lNmFidX6X6w3ipaBMJQoqS4CkkMRV0P8AMkGz+XWIyZZQsygNC79QRaLrS0EU3HsEeUYmlY82/T0jR+JsVVPL2YJHoUiMowc2laXsH12Pa8aLxhPAnqIL2FvwpP5xWAG+MrKbH4ksaTo0KIi538NwCS8KIatl3NsHpeGmDYs+rHW/yh9UwgN8/wAo4T9qSaWOGlP4YQ7EXd69fiu0LG8cy50qbRhUpcJ5k1ES0gMT0FR3MepWN1bFHyXYhYxNRJe/lpEdOYGWkAnpqC/d4qp+clTgIDEA6gm53Pm1oiTsYq4WC7h31BijW6Lpav1L5edgkN8PXodvSErNWBdKiOwLBQ1cm24HmRA2MUxcfsRYJlLMtIZQcvdLKKWBBdnLa9CB2gOR01QWMSzyrHidjZCQKkTFITSrS6mWDcEux3Gu0HWa5TKUArwZf+0VPQSbG1zMP1gS4UyJX+rw6wDyzQrycFxvYKT840yVlZWgJKCSZJSLA3JGnJ3jy3jGRwyQceyRq9C6tsqZnC8gUtJlj+AqYWBQXAsT/wCoEZDOnLQtVCQLi7OrTQO7B4+ipwKAXSQU4RSaWINRHw6awMZXl5mICgdtHv0/vGZ0PijwKUpq/Tb/ADGMmJ51V0Y0krmq5iokgB2PUfK8cYvBlqgkjR9SC76dNI2LEcNkKYKLkjS48tY5P2ch3VMVSQSQ1nBT0Pf5Rp/13C9y0KfAP/kYopKnNjEzLgsKJALhKm2fRx7PGnZd9nP8dYUolAppYa2I6xKxf2e0OAsqd9rjkBLB9qHgr8a6e+CfoW+Aa7szKdIKhoo1aO/xDb2t7QsDhqpbKRUx6EEA9CPXteDpXA80yVTCdCS25AJIV2N9I6ybgWbMHiEtUkkBtaSlj6kOIt/U8Ci3yWn/ALI+DaYH4DAn4Ck/Edi1rQWYTLCb0keh2gmy/wCz08q1EvqQ1n6fvpF7g8ht0ftoL/r8oTyeL4pyqLsldLXqZ3isoW4UELVqzJOv7MS8JImBBJlrH4dhr+UafIyQKs1trdI5zTh1KZSmIBCFFvIXPyEA+PctVoiWKC7vZnstK9KTqG29Yu87WqmRY/7bEPZ/EWL3htUqlmuRt2A1i1zKRVKkm3+2bfjVYQ1HPcbFp4EpdwIweXzJiypQ0+EBvlfSxgxyLAqK6FhmSSl/vBjYgvu8cYPCXA26tfcW94tZaFeJUkG30Zi/pC0sjk3ZbJCEEizyeUQ7A3Qs3fUg/PSBjMZZLKNyVUgG50F/Lb0g9yqWAk/0wM4jA/xpYPwiYSddLRfLcIRl+Z2DJHnsG8Pl1RU+wPW4Gv1ibgZBTNUxDAhO+tIX9I7woUJqgEkguTazGL/CYaWUqcdz1Fmc+kRDPN0kXzPHK2/0K/NgV4OVUbGst5EN63gNxGVFcshK/wCcgE7Up3v/AMo0vMcCgYSgCqlKmfzvp3+kZ/mJVJSxs5LhiD0dif20HyZHGvcFjhHg5VsHsPkMtA5nWuxL2FiCzDv1ievKwpIUBSoCnT+R3A9DHWFQV8wuxQPMFQH1grk4AUggbN02D6xm9V1rxtbJ+yQJ4bLQpAChYcptb22gs4myMG1RHKjb7sqWG13YxEXgqJgBGpAOr3372/KDfPcOCmweyfXb6XgmPrGsTyL3QPJVq0Z3Py9KZSApRBVzPTswsQ8KLHP8KyUW0BbcMCBq37eFBsPU84KTNPH0mKceSR88BN2eJeCx6kImICqUzAAqwuElwH2/xFzivs5xyCR4QUxA5JktfxaWCn+UVeL4cxEkPNlLQHpchw41DiPbUzDTRBkqTUKgSlw4BYtuAToY9UgOadNnIdu/eHDhOpI/CYfwuFQVCpVn6EflFJya2XVPR1l2UzFrSfBWtL8wSC5G7FvnBjg581OKkTp2GUUSwpPhqSXKENQF2G2//F4u+GF4aWgcyfr7R1n2cyS4Tc+0eXy+J5p5uKx/uaUIKOOrCrJeMsIC4wiEENoTbyf0i7x3EaCE0S5aRTUFCYmpIBFmG7tbtGL4Uh3cf9gfziViZ4Cdfmf1i+efOPl8e/2BpJO0akcfLmh/HlFZQC4mJBcdfYuIYwGKkpQDXLskF6k6AAdbnsIwjMRUqz/OIsnAdYQfgUXCnkdd6oNHq5LVG843iOXZSFJIKXSQResWOujF4r08dhMtTgEhRHxXICaiW9oyTC4IksFPv+7Qb8P5YW1Py09oUzeG9P08fmd/6DRzSl6BSvi5IkTpslPiFCQQli5PkLlrm3SPMl4lmYicgpCZqWJUQyCxBS4exYKJbfR3h+VhmTcv6J/SImMRS4SyerJA18hGbDykpRjHb9fsWyKcpKTf6FpxRn6sPK/hyqwUmtzSJaSQlK+5qIt2iNgOOUgAjDNLYoBBNr8ibq1ZJHo//EDM+oVXN9ba+frFXNWp9R7f3jQ6XpsSxqNJ/f3FcuXZpQ46mmYoy8IZkoJFqkhSVEm5L6N2272dwXGMxakpOCUgFiVVpYDfXXa2sZzLmrb4rdLtr5w1Nxs0CyjYWuoelu8FeGG4qMf8bBKa+5s2H4nwwSFeIwVpyq8r2tEfN84kzJalImuyZjM4BIQXBcaXB9ow6dnc5Ngst0c7+ce4DPZ4BRWSku4NzdgWJBIBYWHQQePSNR06Ji05Wbdl+DQpQmEAJKWYtqbe8NZrg0pID2ALXtSSTABk+OmiUJYUaE6JqJA2384vzPWtKQu7BhzXAOzt9Yy5SeJceT/n6hXBy2WXjAEeYghy3EoUlV2eAqYsqLkqJ6uDpb9IdlZgtKQlOm1kn3JvFPNjae7IlCT0aHLQEpdOjF/aKmfKJUDUAxeBzCZ1OQgppsQR97UMTrrFPmOezAXpJ8wfqDD3xUciUUAWJx2HaEIRLLEBR8oiYGYoomABlEEX6dm1jOcbx/MCW8FAb+Z5lXqSYqJv2oTgoGkBtGJfq7tbpDnT4ZPaRRxbZs2Vza5qEqUwMtRpYg/GoXf+0Df2gYQqmko2SH89A/yMA0j7ZleOmauQlSkpSkfxCPhqcnk3qiPnv2onEzFK8JKAoBwFOagzElhsP7wzm6fI4JRW7X+A+OG25Pv+5fZfm0jDSp3jFToAmUJS6nSuoa8oD63i2Xx9giUBSlgGT4qiBa5YISPvON7RncrieWrWSDVqCUkliDYlNou8BnGHUSThwKhp/DIF35QRpGfm6SC+bJBt/mvsV4+wX5VxtgT4KitVRBLFLhKWJYn79m3Fx5xfzuOcEtAda07AFLMA3MroCL+Xo4Zl6JO0mXdgHCA3cW1glxcvDzUppw0sEABqUBJszWGghbz+nxKXy961/n/0lYpSYxmXEeAWEutVO4CeZ3JdHUfrHkRMZlbgfwJAD7AlTG/btHsExeIYIx+n/aGIqUVSbAWdmakh1oAJII5gbNY1JPTYD6xQZ1mZmFN2QH5ag1z5384cnYaY5BWXckAqsR1Ju3rFbjsAQOYgnt/+fzj6cvpMGK+ayJNm9G9xDdXl7iI0yXHFMdRdk+XNI3+cGP2ccQGRjRMPNykMS+raXsYA5SXMWuRYVSllhfbXXpYH9iF82OMotMJC7TPojC8YS1ovJSalXcC/f4SPnAb9oOeyZiEoGEQghT1UpSSANHCQWvo8VvD2WKKWWpSBuQ9IB0cKRc+TaxB4rwyAwEwqL/dNPUs5F9NNYwpwW02aWOCu6BjMFSmNEpKX3q+gBEU1JHX/ALRaYmUG1v8Avt+cVwld4e6XHjUK/cB1CfI4TiJgLhR94t8DxZPlhgSfX/MUypfcQvD7iDZOlwZFU4pi8Zzj2YWo46mFnr90H/6x5O4qUdVLv1Sk/pAxJldxDk2Q24+f1aEn4X0ieohvOyNbDDKVTMSCUzUpA2VLUfakt84sZHC+KUeVUhXnWknvcW9/eBjh0MCCpLHZ2+sGeT41KS1K16fCly+gFSRceROkIZ+ljCTUO35BYpSVyIkrIsYpS0plSyZZYjxGc62caNELO8lxshFUyQyXZ0zErHy0gj4fzpPjTqkrd7ihSlAOzqZQNujGHeMMzrw4YkgKAvLmpFw7Gpr+8LeQlkSongqtGXTpq90KbyCvnaJOBnlLOhfoG/OLTDqS+t9rfkReCPLJJX8NyzsAoufwpO8N5ccKoqm12IWAzhA1C/VB/KLFfEKG1YjqlQHzEEnDWECZjLQpJ60a735Q2/tHPHmDSkJISR/Sktfd+vaMefh8JSIXVu6ooUZ/KNzMQNbORbZ+8Oy83lkAhQJ6Ol/rFJJQ563ZmJ+UEGS5JKmkVpBD3HKC27czn2gM/DYoP5rY+nNEWAB89YrcbmCFA9vr/aNFl/Z/gVy/9kXGrBKvcBxGb8WcHypUwiWnuGdrdC4JiP6WsTTb7g1l5aBPNMSCo3/fpFHMl+/zizn5CCSApQ/Efo8Tsm4BXOWAZi0JJZ93OlIPxeUbmHEoR7gpSS7guEbQ4QnS3oP7QYcQ/ZhPw0ylM4LAleKSQAzOFBg5Ogbq+kB2IwcxKuYC2rgfMa/SD8U/UvGafYk4fDBxpBFlUkVAOHgcy/Bzpj0pBp9NSw/mG7RfYHAYgBJ8FybgOqogO5IbS14z+qxtqrCoNsCkBtLa2+sXuCloOqUkmAiUcQgsvDrBUHZ7kM7sR3HvFrIzVaBzSZqX3sH8rh48v1HSZP4xiMkF68IiwCAHd4UCo4lL3lzk9TQ5PkzteFCPweYvyQH40BCwhIYELu5KnCSXckl3AMUOY4gsArmf7xUdX79oUKPtcv7Z5/D9SByfMvYN5P8ArDNcKFEx7Ey7nckxd8P4goLhr2uOvTp6QoUDydmEj6GgZDxDMCVlkmkKYczcqQQCynMD+c8UTZyiFBIBUTy16/iWf2YUKMTIls1MRU42SDLqJLuN+sVQTrHsKDdI3TQDqe6I61M2l4dCHS+hEKFD/sJvsSZAsS51+kNHEkuHbW4JewfrChRSCTbJbei0ydZAUxIpbQkO5GrG+saLkeTSlUVJCnQSXZ7C3MA/zhQoyeubT0N4j3L5IlmeUhqFsm6rAAsHd2sN484jD4UKc3uzuHfUVOQfWFChTvKJd9gewWNUEpAblD2cPqeYAgHQQSZYQWUwD1FhYAjo2j7/AOIUKDZe5EvpDzK8OlioBqgD6kOS5ufUmIXEWGE1PMVBlNYkBv6dPlChQv6iX4wHxE8y1EgJVfRSUkWbt3gm4bQlVDpGhNrNfQNHkKL5EPvsaPLHKIzfjRLTwkNzEvypflt0tChQTL+EWwfUwMw+ECsQUF2ubFjYE7flBTwdOoxBlhKWfUhzdKT1bfpChRKIyLTCHjFYC08oNcogu+gNmYhtYxbN1vNVypAdqQAEgDQf31hQotH6wUO4ScBKIQpiRc6W/lB2/doL0GmclBAWA6eZ9Eu3ws/lp2hQoRy/3GPfhDHhqUkyEqCEpeosBa5vqSW/SH81wyVy1ONOYeaSW10hQoccU8XYSv5ykxGXoVMlukF0F7JLsddNe8KFCjL8uHshu3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data:image/jpeg;base64,/9j/4AAQSkZJRgABAQAAAQABAAD/2wCEAAkGBhQSEBUUExQWFRUWFxcaFxcYGBYVFBgVFRgYFxgVFBcXGyYfGBkjGhoYHy8gIycpLCwsFR4xNTAqNSYrLCkBCQoKDgwOGg8PGiokHyQtLi0sLCkpKSwsLCkqLCwsLCwsLCwsLCwsLCwsLCwsLCwsLCwsLCwsLCwsLCwsKSwpLP/AABEIALQBFwMBIgACEQEDEQH/xAAcAAABBQEBAQAAAAAAAAAAAAAGAAMEBQcCAQj/xAA+EAABAgQEBAQDBgUEAQUAAAABAhEAAxIhBAUxQQYiUWETcYGRMqGxB1KCwdHwI0Jy4fEUM2KSFSSys8Ly/8QAGwEAAgMBAQEAAAAAAAAAAAAAAwQBAgUABgf/xAAwEQACAgIBAgQEBQQDAAAAAAAAAQIRAyESBDEFE0FRFCIyYUJxgbHwFTORoVLB0f/aAAwDAQACEQMRAD8AFZ2ELwx/pzDuKzdcxQUpipgCd1N/Mrqrqd/NyWUz6i5PlHq1HW0ZLe9HicNfQx1MwwiWJ8MzcYBtEKOy9kLwIl4WZTqfeG1YkdIiTsU+kMplGrLsTokS8Q6e6Qr/AKqI/Mn/ALQOS8SoeUTsNmQIX/T9FJMdJaLY7TJ3imjX4VP3D6Eeo+YjqdNcpVUwUOYbC6kluga7CKZeKvHqcWaabG7g7h2ceVh+3gEsSsYhmaX89CyxSiAAdQ4PmGB9wAfUw3JxISofMbEbg9o5rSturAG+rWHyYekdpkAdIhJRjs6UnKVokziAQz0quk9R59RoYaKI6R0hEQrOSlDaCpU9HKEx7OxAA0MemX1ivxWYpFgCflE4LToias6nZqGpZmMMKxyv5VNr21DH3iFMmOSY8RDamuxXi1scu+sTsFgFzCyEkkBz5dfJ7Q0mWNi8GHB2Il+Og3CgbUpVyuDUEuT5s7FjbSBdVkcI2gmGPJ0T+GuBZhTNqNBlqIUfhJSQgumYL0kBQ6EEm8U2ecOmVNpRLmBOgrYEkdOhsTTqwfy3bAIBQFUhKiOZrO1oHc/4QXNEylQL/CCKi26TW41ZrdezYC6iXLkxuKj9LMlk4JaAFFCqfvDmHqUuB69REpCqrDX530i+zfhteHKTKlLDfE9Sw5PK6WZVwR3SE6FopselV2pGqJaUpM3XVNRek+XX2dx9U+xWWBPZHWhtbER1JIUoAXJ23iBOlrTZbg3YKDO2rfv+/WCxFKnGrFuxNnhjzKVoFw3TDjJch5blwtJBDPzOLbDXz0JboUZTwogoSSKShSgkjUpe/wAQc3vce4gbwOYeGQUqKm5AK9SHSSlIuA7t/Rq8HOQrUUub1czswAOgAMY2bLKUu4048Y2irzLhNEqUsyEOtQYVEKv2C7X9IDs3yAuVgeDMAlfCQ6qGKykB7hksXDsAzmNSx+KCE7O2+nrA5xRkviya3KVJFfwuSpI5UgBnNgD1ADQKM2paJx5H+IE8AFLxP3UjwBroEoqve5F0ekWmMmAqCywQuxJJ+ClJBHYEq9hFVhcehFKwoqM2bqQ3wEGnrqxL7Lho4szUpQnYhAYFX8k0aaFqRFMmNtmpB3sNeHZKcQmcpaB8akbkEJpFn/pTfqI6nYZCZamJINOoaxYX9CYmcJSGw90kFfMXcOVbs7B9WFrxIxeVApIZ7uPYhj20gM8drRnvLWR29GbZ5mxC5aSeRYUbXULSyCPVx79IUWOZcOTQEulVTrDoTWukqKhSKWTY69A0KLRxqtmnHNBL0MX8SO0zYZePXj3Do8SkSfHhlc4w3VHqZjXitaLiBc3hKS0IzRDa5sWi/c5/Y4M2EmZDS5kc1ReyeJL8aEJ0RCqEJkRZZRLbDYzYw8rEU3eKZKo6UtoXljTldhE9F3Kx77w4rMUpVSXPfaKFE5o7C3iXCJ2y8nZkgim/m0Varm1xDJMdInGKSimXjaOFqhA2jit3eOkGKPSCIlYRBUWHmSSAAOpJsB+sFPC+ErUpKSpSj/KkEoUlLEvZy2um22sUfD+WmbNShl0qLGkpGndZCbd43Hg/gQYQ1BQUFC5IZYuCkWJSWvezwh1WelQeCS2yw4Pws5CSZqiXFk7J6Uvfrr572IyISUtHsZLdnSduyDjsAlYZQBHe5DdOh7wCcT5GiWSUKZLBwAZhtsGcJ61EHe4eNAn4lIuWYb7gm3z0jOOJ5njTFlDixCSeVJILgum769nSxYi8w7hsVgbicvW/Mygo2ISxcfeSaSPa7axVqlcpIcM3ztT57jqH0aLvMsuxEmV4k1ikkJYEgtSBtYCydtg+kUappKuoqdyGduvn0jUhtaYOQRcLIUHNTOHawqN0hNzcF7PY76Ro/DmaLXOEtrUVkuFOOUA1Dax0/OM6yDDzFzUCUk6lJUkdVF+jJu7d41nhubK8JKUABSQAoMxqYO/Xq4JeM7Ok5B5NKHYfx2EEyalKw6Wf1SoKG+lunWKzjrHGVhnAquxSdCDYg+7+kErQL8fYerDk10AXdiolrsACPP0gKWwMHclZk6cSqpDAAstb6ByFCovaxCeziCrgXBFSghN0gAkuQmpqtiCWEzowt1EDEsoJSkXuFIFiLkpWhQDlt+rAGDvgVQEur4JalUoBPMtSQyqWuAKTtvqWYM5vpG3NqIfyUMNX+X0hyPEx7C5nkHG5tLkgGYaQSznT1O0exXcSyULQ5IcdWUlqgCCCCNWu2wj2KchnHijJWz5f8WPFTohiZHlUevUrMfgS0rEeKXEYGOZq4upUdwJBmRz4sRfEjxMyIlkLKA8pceCZDSlxxVA+ZfiSVLjjxYaUqOKohZCaJaZsPO8QULiRJmPFZZCaHHhxCoaTrHiy0WWS9EUOidDiVdYg1w4mbEySZKH3juWqGUmHJYgbLoK+FMSUTBzBKdSS4LWDJIBLnsH1jd+HM2qlgXcagpKSOgVc3s91Pe8fPOTy1rWBLAKtWLNbq9m842PhnBTjKQghabgrU/xF3YpAFKNmDdx0yOsirsZh80dhfic5CZlDG6Xs7i+hDW9YUzNQhydBZtSS/X0O0SsPIKUknU3bYFtIz7ifOUIUy1MQussLgJdpemutyxdSXtoilbotGKZb4nihSZIUwBUFEEMbC5qdQaz3Fu4cQNzMeudzpS5CWISXlKCpyqEkizUiptngez/HIpl+HoUksTYEKLsDe5exA0DaQR8Aq8NRDPXSQkEMCbUlyS4SSz9D5wWUOMOQfHSb0P4sTMaUylSqbc2zKANiNdWHrEfHcOSZS5gMxUuUGCSkGygzl2VUHABDh2HppkvBJRUUpurXbZm7CBfPZ6VAo0UxLOwUkliXF0nXmDtyljsDnJaREZqcuxS5dhkSEEBYKiSAskqSahS7uSkuoWJ2MEGT5uhEtGg5iksG+HRRbq2p6iM1xWZKkrcKsdLXCk1OJidiHTYWu47SZGfFISkkkFlOACxWxdwHYMbW0HSJlhl9SDfJJcWbXJmOkHqIoeLMUnwVppqNJ9CL3uGFtXH1ixyTFeJJBYg3sbHUt8oD+K8YZc5XIVA9ylKhc/E2xB0ILnrFbehTHD569gDnJ/jBCBSSyprEhyoulBJJNIDE3vctYRqPDpSqkgFKEkplAWDINJNOqQ6TvfXVRjNcdSEhcsFHKQxJUAQFMzksGrP4WbQwWcMZpR4QVYEFahpTKlASwD0eaHI7pfQQTK7SYaUbWjSBCMQsrx4moCxooOPLr84fxGLCACdD094GpKhOndA/nsxSBokpKrpUSUkX0sWuAdOsexZ5n4UxKUqvUXSz3ID2bs59DHkBaoahNJbPkILjxSo8Mes4j2FUZJ54kerNobMdoNmiJWWGiqPUqhKTHgirJPVKjx49mRyiKEnRMcvE/FJlDDyylKvEJVUonlYWYBvLy7xEkpgcMnJXQScOLq7OSLR1JcGJE4bQpQib0UHFFrwwuc8TpskUiIS5DR0WSNFUOJXDKhCCoMpEE1C4elqiHLMT8JIKohzolIn4OcQ17Ehxa7dQbH1jbPs4zF0fGaehpCbubABhtvGLyMGR6QZ8EZuiVMDuNypRBSlvupcMSNyVMwYE3jN6pKcbQfH7G4Y/EUylK6Do8YVm2O8WfMrdTKN3vZQKj02do1vHZyUYGbNIZkGnTQ2BGrne4jDsfjStalFRVUVXO9Rf6/SFenjytl0+KHMQCojyLDokFR17mq3aNI4JyjxWmVGpJvcg0hwmnYvv69b5hhlVLY2cN5Mn+0a7wJjkpShNqi47kAk3Def70nqNJINFvi5IN5SGS0Zt9peOUifKKARSdT8JKhdJ7Nr2UY02M2+0QVVooSshjYtMALaBvLfra8LwpSVgsXdme43GOGUN7guSGPXV2JHpCweOoT4oauWaQwsSS6VsOjrtpdPrBx67gHoP2e+3pDMkuCCd0ltjcAg9rJPpGioriQpNs13hLiOiWmt+YIJJ/wCdbnyqQoB+sP8AGuZeDMl1j+HMIsLuxcjSxdlA6g6QIcMmYtcp0mhBlAlSgAVv4gRf+Yupgd26wQfa5jUBMlPKS6nD3Yj/AB7CM7h89DEqUkwd4gWqlMxHNKpMyqyalAlKAsCwL0BmYs4sGFTPxtAIQs0plKQ4dypISjfqvm9e0ey81C0mWtVKFa3f4rVk7EEIUdXZyzPFUMOZaF1qH+3UkC9zNTLf1SlRHZjvDMYejIcvVGpfZ5n4mEI+6hYe90gignuwU8c8Q8RqTNZ2QZIUN+YHUdwTt0gb4FSULlkFipQB/pSwAHmSYlTMD/qcQEKIFDH/AJEKDG3m59YTnFKT9i0a5WeYjM1YiWUpXQoqSpKwSaSpNbgjS3iJZ9+0eRC4owH+mQUSg4CU3dzylI1/EYUGxxTVrsWk6ZjDx6lcctHaZRMeksxhKjpAjpKIdlYd4o5aOOBLhpctospklk+cMGTAlMmiEtMKXLJiRMkkGHZMr2jnLRIpsp5SBuCX/EAYbw8m8W08SzJDJmhbgipik7G9A2T12PeI8mXCPS5eeNv7sPmhwlX2GJsmFh5F4nCTaHBJYQxy9AREKXeG1SomJReOZiGMcmcVq8PDYkRNmw0owVSOHsDhnOlovsLl7qFIaKbCTABreCHK5xEL5Wy8TzEDwxSYi4XGGWp0s+xKUq9qgYezme9yN4r5VyDFY7jss3T0bll+fCdlM1aiFhMptecqYp5kq0u13L7RkaMvmTRNVLDokJCl3AZLhDgHW9/eCHg1jKxaDqcOoj8BB+n0iokyiJWJ6UywbAufESQPYKPpC2NcJSSJckxjKJjKKjZgQ/8AUG+jxpHDeYfxEsAlLJUq91DdSjskEkMN27xmUmWSAG/YH6kwSYRK6BsCkA9wDUP/AHfIRTOrdjGPtRsmEzxE2XXLNQqKX006Ptce8Z/9pOLaYlRQWoN2YgvZl/tu8EHB2cITKShRSKlKAF6nJt2AAH0iB9peeI8EyaXch/T6XhZfUQlwk6Rj+LxNSnOu/nHEsvD8ySGfVy3cM31f5RxJHMG2jUtUA9TX8v8ACTlIZaZqgUVFJppWoUXa7pRbu3eAzjTFLxM0q1FRbY2ekb6sB/mCDK8EoZWBRUZs9E0AahCQhRJZ2SO7WPeA/HIUpD/Cwch7Mzlh1hDGvmsYk9FNOlCkEO/yZvkbfPtf2XM+Em5QAUvoySkpSezlUOzUUkgl769e/wCfrDZRy+Z/Qw76AeWy84ezfwpklR5qCVEbllaP1/WLPC49H+qTMpcvTr0UWPs0DeXEgKbUt9Fj6kRMLy6RuFqJ/qG0Lzgm2EjL1LLN8Uo+KgKBGo6gFaFQobxkgKQJtgWSkga3ANvb5x7AI6WhhJPuZX/piTEqXItEqSAzQ4mTGy5mSkQE4S8dpl0mLJEp4ZxMhg8V52TQzRUIScNDuDS5aJIRFbo4irwQLPHowtiwdgbaRPXJt6A+8JKSlJUF0UsXao62buCx9IBmyOONtHNqO2VGDliohma2rsoVP52SYmCS0OjOJjUmbUCoO8tLEuxW7FlMW7dY6mJ2hXo5txaa9RnK+VSY3THkwQ7t3hkDaHUBG2jxSHESVSo9RItFuRFFbMkxG8GLVcmGVSIupHUc5dg6lNBKJCU2GsUODFKwRF9ONwrqIDkbsvEizsOVEvvHknBNE3xg1v7wzIUSrtFOTo5oLuDcGa1i3PJmp90H9PnDmIykJwkxh8fhP51TS/kyYb4YzESp8txYlv8AsKfzifjsyT/pUpfmIRb+lU5/qIRnKSnZTdguiWJIfUs3vD3/AJAkBtLAfhAEQJs6pYHUxdZPlNakJpcPcXFtwCNDFm1ydjkW+KQRcKcPGcSVFh03GhY9Dsx2MQOLsmmIJUUqKXUHLl3+tvzjTsswYQkM+jX17Pe5aBzjfAmZKUOa50YPa9i9ks7v07CA8qdkqfJ8TFpkptOscBDDzifPkEKpOoLb/nDU6Xe20aClYBoP+D54l5TiFrBU6yGBZTkSwL7J0fsICcXPppCTod/o8FmDmmXlbgMFroPQtSonzISAT2gSzHa36QHHuTZN6IBRDjfn+UJCIdSIZbKhFwHkyJ84ialRlil6SxBJYFW9L2t17FueLcB4M9UsXAmLI68wQbxbfZuiaJxMtaQHSFoV/Oi5NI6jr5RO4/wlWIc7WA6BgX0s5c77wlKdZAt1GvsDuGVVKZh+dm/Iwo4lqoLDb16fpHkDcdhY5dAAEvEuSiEhF4eTLcxqyZnpDiUBojzwCWgl4hyAyEYdRIPiSgSzWU5JFjfUB+0D81D+cCw5I5I8o9i04uLpjMpITaHnDtEaaCLx4mZYQZ7BUWKmCbaxXY7HUpI8ETHHxKDgF9IdBt/h/mQPcxDznJ56SXSsAszlBAsd0qI1b3MZ/WZIJKEn3DYMDySQ3gFeIumhCQxLhNLMHsRvF1JwJWq1307xX5VlMwup1AMzcu5/q6Ae8EWWEBPLqm3r1ELdLkXOSizU6yC4qvQYxuVlABtYfOKxYDxY4+eS8V+8aUbSM2joAGOhrHCQxh5o5slIbnS7xHVKieZdojrF46MjmhrCybxZzEMmGcKWh2dpESlbJSI6lMXiflyaorpiL2i3ytbCKzejqLbCYemYkk6FPs4jviNIAllJHwr07TpoERFzyTEjMsM0uUXsUH/5JkK3tNlKKaQj+IlY00v97p++kFGX4oypo8PUjsQR0aKPKUhSly1WCgCk9Fp094tsCgJKTUCRbu3eEvMbnJP9Bzg1C0aNkPFAnrEspUDS9WzgXH1is4mxpQlVSFKSQpjcpcvYssN6iHuEsEQqptHD9HeGeNEqISEtu4JFx0pe7+XtAcualZ2KMXNIzSYgKBmBNI0FiC5GhB0IiHKlXi1zQ00y1EApDqe3MrU+Q0iskYyWpTA372Bh7p8/KClL1OyQSkwswvNlqkqNkTkkdqkKf6CBrFzUqSwFx7QS4dv/ABxULgzmt2Qf1gcRJClBtSWbe8FxzVvYstshFEeiXHeORQumoAuQ27uzawv/AB5OpNuwf6xL6qPoH8iTL3hMpOIlJKqCFVBQ6hgB0Dncwf8AFeHQiWtRAqXMsd2Aa0ZVw/8A7gOl/VidrbRp3GswKKEvolz6/wCIUnkTbYvNN6QETUsotCidMSnV/nHsR5wRY2ZlLn2ixyPAqnTKUs7PfS1/yHv3hhOELaWizwcxUkS1IUkKFeoCviLFwf6RGt1Dbg1DuyuClNOfZF/m+BxcyQVzSlSJILMGKQ4cDqNNXPeBOcjcaRcYjjed4SpalSwmY4P8MOxZ2IP5bxWGaKbQv0WPJihxnX6F+ryQyTuBBWLt1hhCLH96RImSzp7R0mXcHrr+cPN0K0c4MlJCgWKSCD0ILgwZcZZiV0eJNIrTyhKdXRMDh5gf46vwiBCRKddPUt82gs41CAqXdIpRyvSLDl5X7W8o8v4zKPxGLW6f/RseGwu2QRiQAwmkFVSmIULErOxNhWkfgEVcuezl9ST5tbeLk4JJUhSSFHw1FwQWFnDg9hAHLzpXi+GEgio30PMXJ+cR4S4znJr2GPEbjDb9S+XMqBeI6VCohwezxUZ7jlJ5EFnDqO4BLBjtvA8lakGxIJtuLR6BujDsN1Kh2u0DGVZqagiYqxuCbkdB6xZyM5SskaU9iX6FhtFXkRZIuJa7N1iPWHgexuOnSyFuU1XAIsG6A39d3irmT1eJUCXNwSS/v209IrHJ7F20H8kj5w7iWABJtAfJxyimsklj12gikDlG9h84FkytMk6OIQFNUH26e8WWFxiALkQPZphLi2t2ibgsKWpI0D9nP+YFLqHVk0i9kzwpWuva0WeeoUmXJTofD5e4VMmEGIGDwCQASS+jDr1eL7O8O0vDKN2lN5NMmNAPPbAOVMp8DIa6gHbuz+8XsmQgsUpAcu7nUa2J8j6iBvETGY6vprBBgMKTLSCfiNm+IKDfUW9RCWXLxqXqNLN8tUaFw/igqptgCfNQcRRcRyRMXo9BUW6kaD3A9In8N4SlThb8jEMG5XbfYERWZnIAf+IQSoq0F2BDfX3hSWVShFfdgY45uVUZdnWTTCt0h/5u5fc+rxXHLZibt0fYQc4khMwqF2GnaLjJ0Spuqdrg6Roqa4nTUoumQJRoyhIYGqcr3oSNfU+8AWJSsKHxAFJJNw/lvGu5/gkS8GhrJExZbZyBGe5rKJUorFSGHYCpTsn7o10irm/QpjiCc1Tgtonfb0b2iVg8zK0lNmFidX6X6w3ipaBMJQoqS4CkkMRV0P8AMkGz+XWIyZZQsygNC79QRaLrS0EU3HsEeUYmlY82/T0jR+JsVVPL2YJHoUiMowc2laXsH12Pa8aLxhPAnqIL2FvwpP5xWAG+MrKbH4ksaTo0KIi538NwCS8KIatl3NsHpeGmDYs+rHW/yh9UwgN8/wAo4T9qSaWOGlP4YQ7EXd69fiu0LG8cy50qbRhUpcJ5k1ES0gMT0FR3MepWN1bFHyXYhYxNRJe/lpEdOYGWkAnpqC/d4qp+clTgIDEA6gm53Pm1oiTsYq4WC7h31BijW6Lpav1L5edgkN8PXodvSErNWBdKiOwLBQ1cm24HmRA2MUxcfsRYJlLMtIZQcvdLKKWBBdnLa9CB2gOR01QWMSzyrHidjZCQKkTFITSrS6mWDcEux3Gu0HWa5TKUArwZf+0VPQSbG1zMP1gS4UyJX+rw6wDyzQrycFxvYKT840yVlZWgJKCSZJSLA3JGnJ3jy3jGRwyQceyRq9C6tsqZnC8gUtJlj+AqYWBQXAsT/wCoEZDOnLQtVCQLi7OrTQO7B4+ipwKAXSQU4RSaWINRHw6awMZXl5mICgdtHv0/vGZ0PijwKUpq/Tb/ADGMmJ51V0Y0krmq5iokgB2PUfK8cYvBlqgkjR9SC76dNI2LEcNkKYKLkjS48tY5P2ch3VMVSQSQ1nBT0Pf5Rp/13C9y0KfAP/kYopKnNjEzLgsKJALhKm2fRx7PGnZd9nP8dYUolAppYa2I6xKxf2e0OAsqd9rjkBLB9qHgr8a6e+CfoW+Aa7szKdIKhoo1aO/xDb2t7QsDhqpbKRUx6EEA9CPXteDpXA80yVTCdCS25AJIV2N9I6ybgWbMHiEtUkkBtaSlj6kOIt/U8Ci3yWn/ALI+DaYH4DAn4Ck/Edi1rQWYTLCb0keh2gmy/wCz08q1EvqQ1n6fvpF7g8ht0ftoL/r8oTyeL4pyqLsldLXqZ3isoW4UELVqzJOv7MS8JImBBJlrH4dhr+UafIyQKs1trdI5zTh1KZSmIBCFFvIXPyEA+PctVoiWKC7vZnstK9KTqG29Yu87WqmRY/7bEPZ/EWL3htUqlmuRt2A1i1zKRVKkm3+2bfjVYQ1HPcbFp4EpdwIweXzJiypQ0+EBvlfSxgxyLAqK6FhmSSl/vBjYgvu8cYPCXA26tfcW94tZaFeJUkG30Zi/pC0sjk3ZbJCEEizyeUQ7A3Qs3fUg/PSBjMZZLKNyVUgG50F/Lb0g9yqWAk/0wM4jA/xpYPwiYSddLRfLcIRl+Z2DJHnsG8Pl1RU+wPW4Gv1ibgZBTNUxDAhO+tIX9I7woUJqgEkguTazGL/CYaWUqcdz1Fmc+kRDPN0kXzPHK2/0K/NgV4OVUbGst5EN63gNxGVFcshK/wCcgE7Up3v/AMo0vMcCgYSgCqlKmfzvp3+kZ/mJVJSxs5LhiD0dif20HyZHGvcFjhHg5VsHsPkMtA5nWuxL2FiCzDv1ievKwpIUBSoCnT+R3A9DHWFQV8wuxQPMFQH1grk4AUggbN02D6xm9V1rxtbJ+yQJ4bLQpAChYcptb22gs4myMG1RHKjb7sqWG13YxEXgqJgBGpAOr3372/KDfPcOCmweyfXb6XgmPrGsTyL3QPJVq0Z3Py9KZSApRBVzPTswsQ8KLHP8KyUW0BbcMCBq37eFBsPU84KTNPH0mKceSR88BN2eJeCx6kImICqUzAAqwuElwH2/xFzivs5xyCR4QUxA5JktfxaWCn+UVeL4cxEkPNlLQHpchw41DiPbUzDTRBkqTUKgSlw4BYtuAToY9UgOadNnIdu/eHDhOpI/CYfwuFQVCpVn6EflFJya2XVPR1l2UzFrSfBWtL8wSC5G7FvnBjg581OKkTp2GUUSwpPhqSXKENQF2G2//F4u+GF4aWgcyfr7R1n2cyS4Tc+0eXy+J5p5uKx/uaUIKOOrCrJeMsIC4wiEENoTbyf0i7x3EaCE0S5aRTUFCYmpIBFmG7tbtGL4Uh3cf9gfziViZ4Cdfmf1i+efOPl8e/2BpJO0akcfLmh/HlFZQC4mJBcdfYuIYwGKkpQDXLskF6k6AAdbnsIwjMRUqz/OIsnAdYQfgUXCnkdd6oNHq5LVG843iOXZSFJIKXSQResWOujF4r08dhMtTgEhRHxXICaiW9oyTC4IksFPv+7Qb8P5YW1Py09oUzeG9P08fmd/6DRzSl6BSvi5IkTpslPiFCQQli5PkLlrm3SPMl4lmYicgpCZqWJUQyCxBS4exYKJbfR3h+VhmTcv6J/SImMRS4SyerJA18hGbDykpRjHb9fsWyKcpKTf6FpxRn6sPK/hyqwUmtzSJaSQlK+5qIt2iNgOOUgAjDNLYoBBNr8ibq1ZJHo//EDM+oVXN9ba+frFXNWp9R7f3jQ6XpsSxqNJ/f3FcuXZpQ46mmYoy8IZkoJFqkhSVEm5L6N2272dwXGMxakpOCUgFiVVpYDfXXa2sZzLmrb4rdLtr5w1Nxs0CyjYWuoelu8FeGG4qMf8bBKa+5s2H4nwwSFeIwVpyq8r2tEfN84kzJalImuyZjM4BIQXBcaXB9ow6dnc5Ngst0c7+ce4DPZ4BRWSku4NzdgWJBIBYWHQQePSNR06Ji05Wbdl+DQpQmEAJKWYtqbe8NZrg0pID2ALXtSSTABk+OmiUJYUaE6JqJA2384vzPWtKQu7BhzXAOzt9Yy5SeJceT/n6hXBy2WXjAEeYghy3EoUlV2eAqYsqLkqJ6uDpb9IdlZgtKQlOm1kn3JvFPNjae7IlCT0aHLQEpdOjF/aKmfKJUDUAxeBzCZ1OQgppsQR97UMTrrFPmOezAXpJ8wfqDD3xUciUUAWJx2HaEIRLLEBR8oiYGYoomABlEEX6dm1jOcbx/MCW8FAb+Z5lXqSYqJv2oTgoGkBtGJfq7tbpDnT4ZPaRRxbZs2Vza5qEqUwMtRpYg/GoXf+0Df2gYQqmko2SH89A/yMA0j7ZleOmauQlSkpSkfxCPhqcnk3qiPnv2onEzFK8JKAoBwFOagzElhsP7wzm6fI4JRW7X+A+OG25Pv+5fZfm0jDSp3jFToAmUJS6nSuoa8oD63i2Xx9giUBSlgGT4qiBa5YISPvON7RncrieWrWSDVqCUkliDYlNou8BnGHUSThwKhp/DIF35QRpGfm6SC+bJBt/mvsV4+wX5VxtgT4KitVRBLFLhKWJYn79m3Fx5xfzuOcEtAda07AFLMA3MroCL+Xo4Zl6JO0mXdgHCA3cW1glxcvDzUppw0sEABqUBJszWGghbz+nxKXy961/n/0lYpSYxmXEeAWEutVO4CeZ3JdHUfrHkRMZlbgfwJAD7AlTG/btHsExeIYIx+n/aGIqUVSbAWdmakh1oAJII5gbNY1JPTYD6xQZ1mZmFN2QH5ag1z5384cnYaY5BWXckAqsR1Ju3rFbjsAQOYgnt/+fzj6cvpMGK+ayJNm9G9xDdXl7iI0yXHFMdRdk+XNI3+cGP2ccQGRjRMPNykMS+raXsYA5SXMWuRYVSllhfbXXpYH9iF82OMotMJC7TPojC8YS1ovJSalXcC/f4SPnAb9oOeyZiEoGEQghT1UpSSANHCQWvo8VvD2WKKWWpSBuQ9IB0cKRc+TaxB4rwyAwEwqL/dNPUs5F9NNYwpwW02aWOCu6BjMFSmNEpKX3q+gBEU1JHX/ALRaYmUG1v8Avt+cVwld4e6XHjUK/cB1CfI4TiJgLhR94t8DxZPlhgSfX/MUypfcQvD7iDZOlwZFU4pi8Zzj2YWo46mFnr90H/6x5O4qUdVLv1Sk/pAxJldxDk2Q24+f1aEn4X0ieohvOyNbDDKVTMSCUzUpA2VLUfakt84sZHC+KUeVUhXnWknvcW9/eBjh0MCCpLHZ2+sGeT41KS1K16fCly+gFSRceROkIZ+ljCTUO35BYpSVyIkrIsYpS0plSyZZYjxGc62caNELO8lxshFUyQyXZ0zErHy0gj4fzpPjTqkrd7ihSlAOzqZQNujGHeMMzrw4YkgKAvLmpFw7Gpr+8LeQlkSongqtGXTpq90KbyCvnaJOBnlLOhfoG/OLTDqS+t9rfkReCPLJJX8NyzsAoufwpO8N5ccKoqm12IWAzhA1C/VB/KLFfEKG1YjqlQHzEEnDWECZjLQpJ60a735Q2/tHPHmDSkJISR/Sktfd+vaMefh8JSIXVu6ooUZ/KNzMQNbORbZ+8Oy83lkAhQJ6Ol/rFJJQ563ZmJ+UEGS5JKmkVpBD3HKC27czn2gM/DYoP5rY+nNEWAB89YrcbmCFA9vr/aNFl/Z/gVy/9kXGrBKvcBxGb8WcHypUwiWnuGdrdC4JiP6WsTTb7g1l5aBPNMSCo3/fpFHMl+/zizn5CCSApQ/Efo8Tsm4BXOWAZi0JJZ93OlIPxeUbmHEoR7gpSS7guEbQ4QnS3oP7QYcQ/ZhPw0ylM4LAleKSQAzOFBg5Ogbq+kB2IwcxKuYC2rgfMa/SD8U/UvGafYk4fDBxpBFlUkVAOHgcy/Bzpj0pBp9NSw/mG7RfYHAYgBJ8FybgOqogO5IbS14z+qxtqrCoNsCkBtLa2+sXuCloOqUkmAiUcQgsvDrBUHZ7kM7sR3HvFrIzVaBzSZqX3sH8rh48v1HSZP4xiMkF68IiwCAHd4UCo4lL3lzk9TQ5PkzteFCPweYvyQH40BCwhIYELu5KnCSXckl3AMUOY4gsArmf7xUdX79oUKPtcv7Z5/D9SByfMvYN5P8ArDNcKFEx7Ey7nckxd8P4goLhr2uOvTp6QoUDydmEj6GgZDxDMCVlkmkKYczcqQQCynMD+c8UTZyiFBIBUTy16/iWf2YUKMTIls1MRU42SDLqJLuN+sVQTrHsKDdI3TQDqe6I61M2l4dCHS+hEKFD/sJvsSZAsS51+kNHEkuHbW4JewfrChRSCTbJbei0ydZAUxIpbQkO5GrG+saLkeTSlUVJCnQSXZ7C3MA/zhQoyeubT0N4j3L5IlmeUhqFsm6rAAsHd2sN484jD4UKc3uzuHfUVOQfWFChTvKJd9gewWNUEpAblD2cPqeYAgHQQSZYQWUwD1FhYAjo2j7/AOIUKDZe5EvpDzK8OlioBqgD6kOS5ufUmIXEWGE1PMVBlNYkBv6dPlChQv6iX4wHxE8y1EgJVfRSUkWbt3gm4bQlVDpGhNrNfQNHkKL5EPvsaPLHKIzfjRLTwkNzEvypflt0tChQTL+EWwfUwMw+ECsQUF2ubFjYE7flBTwdOoxBlhKWfUhzdKT1bfpChRKIyLTCHjFYC08oNcogu+gNmYhtYxbN1vNVypAdqQAEgDQf31hQotH6wUO4ScBKIQpiRc6W/lB2/doL0GmclBAWA6eZ9Eu3ws/lp2hQoRy/3GPfhDHhqUkyEqCEpeosBa5vqSW/SH81wyVy1ONOYeaSW10hQoccU8XYSv5ykxGXoVMlukF0F7JLsddNe8KFCjL8uHshu3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143248"/>
            <a:ext cx="5286412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071546"/>
            <a:ext cx="6629400" cy="41434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При </a:t>
            </a:r>
            <a:r>
              <a:rPr lang="ru-RU" sz="2000" dirty="0" err="1" smtClean="0"/>
              <a:t>визволенні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Вінниці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порівнянні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визволенням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пунктів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загинули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людей, тому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фашистська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армія</a:t>
            </a:r>
            <a:r>
              <a:rPr lang="ru-RU" sz="2000" dirty="0" smtClean="0"/>
              <a:t> мала </a:t>
            </a:r>
            <a:r>
              <a:rPr lang="ru-RU" sz="2000" dirty="0" err="1" smtClean="0"/>
              <a:t>технічно-бойове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оснащення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потужну</a:t>
            </a:r>
            <a:r>
              <a:rPr lang="ru-RU" sz="2000" dirty="0" smtClean="0"/>
              <a:t> систему </a:t>
            </a:r>
            <a:r>
              <a:rPr lang="ru-RU" sz="2000" dirty="0" err="1" smtClean="0"/>
              <a:t>дотів</a:t>
            </a:r>
            <a:r>
              <a:rPr lang="ru-RU" sz="2000" dirty="0" smtClean="0"/>
              <a:t>.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достеменних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даних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загиблих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боїв</a:t>
            </a:r>
            <a:r>
              <a:rPr lang="ru-RU" sz="2000" dirty="0" smtClean="0"/>
              <a:t> за </a:t>
            </a:r>
            <a:r>
              <a:rPr lang="ru-RU" sz="2000" dirty="0" err="1" smtClean="0"/>
              <a:t>Вінницю</a:t>
            </a:r>
            <a:r>
              <a:rPr lang="ru-RU" sz="2000" dirty="0" smtClean="0"/>
              <a:t>.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полеглих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значаться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Меморіалі</a:t>
            </a:r>
            <a:r>
              <a:rPr lang="ru-RU" sz="2000" dirty="0" smtClean="0"/>
              <a:t> </a:t>
            </a:r>
            <a:r>
              <a:rPr lang="ru-RU" sz="2000" dirty="0" err="1" smtClean="0"/>
              <a:t>Слави</a:t>
            </a:r>
            <a:r>
              <a:rPr lang="ru-RU" sz="2000" dirty="0" smtClean="0"/>
              <a:t>, в тому </a:t>
            </a:r>
            <a:r>
              <a:rPr lang="ru-RU" sz="2000" dirty="0" err="1" smtClean="0"/>
              <a:t>числі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членів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партизанського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руху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0"/>
            <a:ext cx="6629400" cy="11235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ЗАГИБЛІ </a:t>
            </a:r>
            <a:r>
              <a:rPr lang="ru-RU" sz="3600" b="1" dirty="0" smtClean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БОЯХ ЗА ВІННИЦЮ </a:t>
            </a:r>
            <a:endParaRPr lang="ru-RU" sz="3600" b="1" dirty="0"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f1221e5d797517df6d69da05c70f27d9_600x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500438"/>
            <a:ext cx="6786610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352</TotalTime>
  <Words>521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Велика Вітчизняна війна  (1941-1945 гг.) </vt:lpstr>
      <vt:lpstr>На світанку 22 Червня 1941 гітлерівська Німеччина напала на Радянський Союз. Виступили На боці Німеччини Румунія, Угорщина, і Італія Фінляндія. Угруповання військ агресора нараховувала 5,5 млн. чоловік, 190 дивізій, 5 тис. літаків близько 4 тис. танків і самохідних артилерійських установок (САУ), 47 тис. гармат і мінометів. Відповідно до розробленого в 1940 р. планом «Барбаросса» Німеччина планувала в найкоротший термін (за 6-10 тижнів) вийти телефоном гарячої лінії Архангельськ - Волга - Астрахань. Це була установка на бліцкриг-блискавичну війну. Так почалася Велика Вітчизняна війна. </vt:lpstr>
      <vt:lpstr>Під час другої світової війни в липні 1941 року область була окупована німецькими та румунськими військами. Тимчасова окупація Вінниччини фашистськими загарбниками продовжувалась 2 роки і 8 місяців, протягом яких на території області діяв жорстокий фашистський режим. Територію області було розділено на 2 частини: північна увійшла до німецької зони окупації, а південна - до румунської, так званої Трансністрії. За цей час в таборах і гестапівських застінках розстріляно і закатовано більше 165 тисяч мирних жителів і військовополонених, більше 74 тисяч хлопців і дівчат вивезено до Німеччини.   </vt:lpstr>
      <vt:lpstr>Під час окупації Вінниці фашисти почали будівництво ставки Гітлера «Вервольф», У 8-ми кілометрах на північ від Вінниці  з грудня 1941 року по червень 1942 в умовах повної секретності. Перша черга була здана в експлуатацію у квітні 1942. Історичні джерела свідчать, що в будівництві брали участь німецькі фірми-підрядчики, які зводили головні секретні роботи, вільнонаймані громадяни європейських країн — з Німеччини, Польщі, Голландії, а військовополонені Червоної Армії і місцеве населення були задіяні на роботах зі спорудження котлованів, видобутку граніту в кар'єрах поза центральною зоною. На об'єкті працювало понад 10 тисяч радянських військових. </vt:lpstr>
      <vt:lpstr>Визволення Вінниччини посідає гідне місце в літописі Великої Вітчизняної війни. 99 дні і ночей тут гриміли запеклі бої, проливали кров героїчні сини чи не всіх народів СРСР. </vt:lpstr>
      <vt:lpstr>Вінницю звільнили від ворога війська 38-ї армії під командуванням генерал-полковника Кирила Москаленка. В боях відзначилися воїни 241-ї стрілецької дивізії генерал-майора Павла Арабея, 5-го авіаційного корпусу генерала авіації Микола Каманіна. Один з визволителів нашого міста льотчик Береговий пізніше став льотчиком-космонавтом. Йому присвоєно звання «Почесний громадянин міста Вінниці». 87 відважних визволителів нашого міста удостоєні звання Героя Радянського Союзу. Серед них – четверо вінничан: Бойко, Касьян, Симак і Смовзюк. </vt:lpstr>
      <vt:lpstr>Іван Никифорович Бойко один із перших ступив на нашу землю, визволяючи Козятин. Він зробив це доволі оригінальним способом. Як правило, наступ ведеться фронтально, а він придумав інший спосіб. Він радянські танки вночі поставив на залізницю і наказав їхати залізничним полотном в бік Козятина. Німці подумали, що це військовий ешелон. Коли танки вірвалися в Козятин, відбувся запеклий бій, який тривав кілька днів, і німці не могли впоратися, хоч мали в резерві бронепоїзди і іншу техніку. За цей подвиг Іван Никифорович удостоєний зіркою Героя Радянського Союзу. В селі, де народився Бойко, встановлено його бюст. У 1982 році ім'ям Героя названа одна з вулиць Києва. В Козятині його ім'ям назване Вище професійне училище залізничного транспорту, поблизу якого також встановлено бюст.    </vt:lpstr>
      <vt:lpstr>20 березня 1944 року місто Вінниця була звільнена від фашистських загарбників. Через 6 днів - 26 березня очищено останній населений пункт Вінниччини від нацистського поневолення. На честь визволення міста над Бугом Москва салютувала двадцятьма артилерійськими залпами салюту з 224 гармат. </vt:lpstr>
      <vt:lpstr>При визволенні Вінниці в порівнянні з визволенням інших пунктів загинули значно більше людей, тому що фашистська армія мала технічно-бойове оснащення і потужну систему дотів. Немає достеменних даних про кількість загиблих під час боїв за Вінницю. Багато імен полеглих значаться на Меморіалі Слави, в тому числі і членів партизанського руху.  </vt:lpstr>
      <vt:lpstr>20 березня кожного року, у Вінниці відбуваються урочистості з нагоди визволення обласного центру від німецько-фашистських загарбників. У цей день 1944 року війська Першого українського фронту в результаті стрімко проведеної операції і обхідного маневру розгромили німецькі війська та повністю визволили столицю Поділля – місто Вінницю. </vt:lpstr>
      <vt:lpstr>2010 року  у святкувані з нагоди 66-ї річниці визволення Вінниці від німецько-фашистських загарбників було історично реконструьовано березневі подій 1944 року з визволення міста.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 Вітчизняна війна  (1941-1945 гг.)</dc:title>
  <dc:creator>user</dc:creator>
  <cp:lastModifiedBy>user</cp:lastModifiedBy>
  <cp:revision>36</cp:revision>
  <dcterms:created xsi:type="dcterms:W3CDTF">2012-12-09T15:16:50Z</dcterms:created>
  <dcterms:modified xsi:type="dcterms:W3CDTF">2012-12-16T20:07:27Z</dcterms:modified>
</cp:coreProperties>
</file>