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FA465-99F7-43A2-BB8D-C78EF2ED22C1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87D5-36E4-491A-BFFD-7559399674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A3C00C-1502-43A9-B3E8-A2BF95572D45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DC5585-8F15-4AD7-8FDD-8EDE438A427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71677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Кирило-Мефодіївське</a:t>
            </a:r>
            <a:r>
              <a:rPr lang="ru-RU" sz="6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братство</a:t>
            </a:r>
            <a:endParaRPr lang="ru-RU" sz="6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D:\Фото\Алина\географія\IstUkr9-povni22-kir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372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Ліквідація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дала сигнал до </a:t>
            </a:r>
            <a:r>
              <a:rPr lang="ru-RU" dirty="0" err="1" smtClean="0"/>
              <a:t>наступу</a:t>
            </a:r>
            <a:r>
              <a:rPr lang="ru-RU" dirty="0" smtClean="0"/>
              <a:t> </a:t>
            </a:r>
            <a:r>
              <a:rPr lang="ru-RU" dirty="0" err="1" smtClean="0"/>
              <a:t>антиукраїнської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ознаменувала</a:t>
            </a:r>
            <a:r>
              <a:rPr lang="ru-RU" dirty="0" smtClean="0"/>
              <a:t> початок </a:t>
            </a:r>
            <a:r>
              <a:rPr lang="ru-RU" dirty="0" err="1" smtClean="0"/>
              <a:t>довгої</a:t>
            </a:r>
            <a:r>
              <a:rPr lang="ru-RU" dirty="0" smtClean="0"/>
              <a:t> </a:t>
            </a:r>
            <a:r>
              <a:rPr lang="ru-RU" dirty="0" err="1" smtClean="0"/>
              <a:t>безупинної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російським</a:t>
            </a:r>
            <a:r>
              <a:rPr lang="ru-RU" dirty="0" smtClean="0"/>
              <a:t> </a:t>
            </a:r>
            <a:r>
              <a:rPr lang="ru-RU" dirty="0" err="1" smtClean="0"/>
              <a:t>царатом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429000"/>
            <a:ext cx="535785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6268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мета –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об’єднаня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слов’ян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засадах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федерації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рівності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дотриманні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свобод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громадян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скасування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кріпацтва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самодержавства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соціальне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національне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визволення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українського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народу. Члени братства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ідеалізували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козацьку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минувщину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суспільній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вбачали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майбутній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устріій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3385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Історичне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Кирило-Мефодіївського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товариства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полягає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в тому,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перша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спроба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національного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відродження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політичними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засобами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на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основі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програми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статуту та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документів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429132"/>
            <a:ext cx="2524125" cy="211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857628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636"/>
            <a:ext cx="1819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729592"/>
          </a:xfrm>
        </p:spPr>
        <p:txBody>
          <a:bodyPr/>
          <a:lstStyle/>
          <a:p>
            <a:r>
              <a:rPr lang="uk-UA" sz="8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Апостолова Аліна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495202"/>
          </a:xfrm>
        </p:spPr>
        <p:txBody>
          <a:bodyPr/>
          <a:lstStyle/>
          <a:p>
            <a:r>
              <a:rPr lang="uk-UA" sz="8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Автор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59936" cy="5738834"/>
          </a:xfrm>
        </p:spPr>
        <p:txBody>
          <a:bodyPr>
            <a:normAutofit fontScale="92500" lnSpcReduction="20000"/>
          </a:bodyPr>
          <a:lstStyle/>
          <a:p>
            <a:r>
              <a:rPr lang="vi-VN" sz="3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Кири́ло-Мефо́діївське бра́тство (товариство: Кирило-Мефодіївське братство) — українська таємна політична організація, що виникла в грудні 1845 — січні 1846 у Києві</a:t>
            </a:r>
            <a:r>
              <a:rPr lang="vi-VN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9290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Історія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створення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42852"/>
            <a:ext cx="4493326" cy="6715148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Ініціаторами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створення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братства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його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засновниками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виступили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Василь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Білозерський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Микола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Гулак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Микола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Костомаров,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Пантелеймон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Куліш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Опанас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Маркевич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.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Aharoni" pitchFamily="2" charset="-79"/>
            </a:endParaRPr>
          </a:p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Організація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була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названа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іменами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відомих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слов'янських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просвітителів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Кирила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Мефодія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.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Aharoni" pitchFamily="2" charset="-79"/>
            </a:endParaRPr>
          </a:p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Крім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організаторів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, до братства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незабаром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увійшли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: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Георгій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Андрузький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Олександр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Навроцький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Дмитро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Пильчиков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Іван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Посяда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Микола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Савич,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Олександр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Тулуб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.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Aharoni" pitchFamily="2" charset="-79"/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У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квітні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1846 року до братства вступив Тарас Шевченко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.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Aharoni" pitchFamily="2" charset="-79"/>
            </a:endParaRPr>
          </a:p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Восени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1846 року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загальна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кількість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членів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братства, за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даними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слідства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, становила 12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осіб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haroni" pitchFamily="2" charset="-79"/>
              </a:rPr>
              <a:t>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1428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714620"/>
            <a:ext cx="1428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14287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000108"/>
            <a:ext cx="14287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929198"/>
            <a:ext cx="14287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Документи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Кирило-Мефодіївського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братства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Найважливішими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документами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Кирило-Мефодіївського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братства,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розробленими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головним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чином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Костомаровим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Білозерським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наступні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: «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Головні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правила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товариства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», «Статут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товариства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», «Книга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буття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українського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народу»,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інакше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звана «Закон божий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714356"/>
            <a:ext cx="434975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1941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2153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Права </a:t>
            </a:r>
            <a:r>
              <a:rPr lang="ru-RU" sz="3600" dirty="0" err="1" smtClean="0">
                <a:solidFill>
                  <a:schemeClr val="bg1"/>
                </a:solidFill>
              </a:rPr>
              <a:t>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обов'язки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членів</a:t>
            </a:r>
            <a:r>
              <a:rPr lang="ru-RU" sz="3600" dirty="0" smtClean="0">
                <a:solidFill>
                  <a:schemeClr val="bg1"/>
                </a:solidFill>
              </a:rPr>
              <a:t> К.-М.т. </a:t>
            </a:r>
            <a:r>
              <a:rPr lang="ru-RU" sz="3600" dirty="0" err="1" smtClean="0">
                <a:solidFill>
                  <a:schemeClr val="bg1"/>
                </a:solidFill>
              </a:rPr>
              <a:t>регламентувалися</a:t>
            </a:r>
            <a:r>
              <a:rPr lang="ru-RU" sz="3600" dirty="0" smtClean="0">
                <a:solidFill>
                  <a:schemeClr val="bg1"/>
                </a:solidFill>
              </a:rPr>
              <a:t> статутом. </a:t>
            </a:r>
            <a:r>
              <a:rPr lang="ru-RU" sz="3600" dirty="0" err="1" smtClean="0">
                <a:solidFill>
                  <a:schemeClr val="bg1"/>
                </a:solidFill>
              </a:rPr>
              <a:t>Громадську</a:t>
            </a:r>
            <a:r>
              <a:rPr lang="ru-RU" sz="3600" dirty="0" smtClean="0">
                <a:solidFill>
                  <a:schemeClr val="bg1"/>
                </a:solidFill>
              </a:rPr>
              <a:t> роботу </a:t>
            </a:r>
            <a:r>
              <a:rPr lang="ru-RU" sz="3600" dirty="0" err="1" smtClean="0">
                <a:solidFill>
                  <a:schemeClr val="bg1"/>
                </a:solidFill>
              </a:rPr>
              <a:t>кирило-мефодіївці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зосередили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навколо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освіти</a:t>
            </a:r>
            <a:r>
              <a:rPr lang="ru-RU" sz="3600" dirty="0" smtClean="0">
                <a:solidFill>
                  <a:schemeClr val="bg1"/>
                </a:solidFill>
              </a:rPr>
              <a:t> народу </a:t>
            </a:r>
            <a:r>
              <a:rPr lang="ru-RU" sz="3600" dirty="0" err="1" smtClean="0">
                <a:solidFill>
                  <a:schemeClr val="bg1"/>
                </a:solidFill>
              </a:rPr>
              <a:t>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піднесення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України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видання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популярних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книжок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запровадження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широкої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мережі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початкових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навчальних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закладів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готували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агітаційні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відзови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закликами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розгортати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національно-визвольну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боротьбу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990848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Кирило-Мефодіївське</a:t>
            </a: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братство </a:t>
            </a:r>
            <a:r>
              <a:rPr lang="ru-RU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проіснувало</a:t>
            </a: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14 </a:t>
            </a:r>
            <a:r>
              <a:rPr lang="ru-RU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місяців</a:t>
            </a: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У </a:t>
            </a:r>
            <a:r>
              <a:rPr lang="ru-RU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березні</a:t>
            </a: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1847 року за доносом провокатора </a:t>
            </a:r>
            <a:r>
              <a:rPr lang="ru-RU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Олексія</a:t>
            </a: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Петрова </a:t>
            </a:r>
            <a:r>
              <a:rPr lang="ru-RU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діяльність</a:t>
            </a: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братства </a:t>
            </a:r>
            <a:r>
              <a:rPr lang="ru-RU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була</a:t>
            </a: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викрита</a:t>
            </a: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а члени </a:t>
            </a:r>
            <a:r>
              <a:rPr lang="ru-RU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заарештовані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14686"/>
            <a:ext cx="7429552" cy="3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305800" cy="5214974"/>
          </a:xfrm>
        </p:spPr>
        <p:txBody>
          <a:bodyPr/>
          <a:lstStyle/>
          <a:p>
            <a:r>
              <a:rPr lang="ru-RU" sz="6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Слідство</a:t>
            </a:r>
            <a:r>
              <a:rPr lang="ru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6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справі</a:t>
            </a:r>
            <a:r>
              <a:rPr lang="ru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6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кирило-мефодіївців</a:t>
            </a:r>
            <a:r>
              <a:rPr lang="ru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6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тривало</a:t>
            </a:r>
            <a:r>
              <a:rPr lang="ru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6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18 </a:t>
            </a:r>
            <a:r>
              <a:rPr lang="ru-RU" sz="6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березня</a:t>
            </a:r>
            <a:r>
              <a:rPr lang="ru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до 30 </a:t>
            </a:r>
            <a:r>
              <a:rPr lang="ru-RU" sz="6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травня</a:t>
            </a:r>
            <a:r>
              <a:rPr lang="ru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1847 року в </a:t>
            </a:r>
            <a:r>
              <a:rPr lang="ru-RU" sz="6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Петербурзі</a:t>
            </a:r>
            <a:r>
              <a:rPr lang="ru-RU" sz="6600" dirty="0" smtClean="0"/>
              <a:t>.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59936" cy="64293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Найтяжче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покарано Тараса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Шевченка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віддали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солдати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Окремого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Оренбурзького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корпусу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забороною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писати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малювати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трирічний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термін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ув'язнено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Шліссельбурзькій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фортеці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Миколу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Гулака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Микола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Костомаров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перебував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ув'язненні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один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рік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Олександр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Навроцький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півроку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В'ятській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тюрмі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членів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братства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царський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режим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вислав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віддалені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губернії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імперії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нагляд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поліції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заборонивши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повертатися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Україну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1619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857232"/>
            <a:ext cx="135731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000372"/>
            <a:ext cx="18478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178593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7115196" cy="591980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Кирило-Мефодіївського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товариства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важливе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кількох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міркувань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Воно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явило собою першу,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хоч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невдалу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спробу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інтелігенції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перейти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культурницького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політичного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етапу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національного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розвитку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</TotalTime>
  <Words>427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Кирило-Мефодіївське братство</vt:lpstr>
      <vt:lpstr>Слайд 2</vt:lpstr>
      <vt:lpstr>Історія створення</vt:lpstr>
      <vt:lpstr>Документи Кирило-Мефодіївського братства</vt:lpstr>
      <vt:lpstr>Слайд 5</vt:lpstr>
      <vt:lpstr>Кирило-Мефодіївське братство проіснувало 14 місяців. У березні 1847 року за доносом провокатора Олексія Петрова діяльність братства була викрита, а члени заарештовані. </vt:lpstr>
      <vt:lpstr>Слідство у справі кирило-мефодіївців тривало з 18 березня до 30 травня 1847 року в Петербурзі. </vt:lpstr>
      <vt:lpstr>Слайд 8</vt:lpstr>
      <vt:lpstr>Значення Кирило-Мефодіївського товариства важливе з кількох міркувань. Воно явило собою першу, хоч і невдалу, спробу інтелігенції перейти від культурницького до політичного етапу національного розвитку</vt:lpstr>
      <vt:lpstr>Ліквідація товариства дала сигнал до наступу антиукраїнської політики і ознаменувала початок довгої безупинної боротьби української інтелігенції з російським царатом.</vt:lpstr>
      <vt:lpstr>Основна мета – об’єднаня слов’ян на засадах федерації при рівності та дотриманні прав і свобод громадян, скасування кріпацтва, та самодержавства, соціальне і національне визволення українського народу. Члени братства ідеалізували козацьку минувщину і в її суспільній організації  вбачали майбутній суспільний устріій України.</vt:lpstr>
      <vt:lpstr>Історичне значення діяльності  Кирило-Мефодіївського товариства полягає в тому, що це була перша спроба національного відродження України політичними засобами, на основі програми, статуту та інших документів.</vt:lpstr>
      <vt:lpstr>Автор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Кирило-Мефодіївське братство</dc:title>
  <dc:creator>Master</dc:creator>
  <cp:lastModifiedBy>Master</cp:lastModifiedBy>
  <cp:revision>14</cp:revision>
  <dcterms:created xsi:type="dcterms:W3CDTF">2011-11-26T14:13:12Z</dcterms:created>
  <dcterms:modified xsi:type="dcterms:W3CDTF">2011-11-26T16:25:28Z</dcterms:modified>
</cp:coreProperties>
</file>