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6" d="100"/>
          <a:sy n="76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F162-DF97-4B1C-B5F3-FD92D5FD3301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860C5-0DA6-49A0-883C-6EC0A4B283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92696"/>
            <a:ext cx="2751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Project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564904"/>
            <a:ext cx="6552728" cy="11079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Spanish artists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6093296"/>
            <a:ext cx="4531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By Olga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Draganchuk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188640"/>
            <a:ext cx="2381250" cy="3305175"/>
            <a:chOff x="179512" y="188640"/>
            <a:chExt cx="2381250" cy="3305175"/>
          </a:xfrm>
        </p:grpSpPr>
        <p:pic>
          <p:nvPicPr>
            <p:cNvPr id="23554" name="Picture 2" descr="Selfportrait with Jumanite Salvador Dal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8640"/>
              <a:ext cx="2381250" cy="3305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611560" y="3068960"/>
              <a:ext cx="19474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"Cubist portrait"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915816" y="188640"/>
            <a:ext cx="2445606" cy="3319661"/>
            <a:chOff x="2915816" y="188640"/>
            <a:chExt cx="2445606" cy="3319661"/>
          </a:xfrm>
        </p:grpSpPr>
        <p:pic>
          <p:nvPicPr>
            <p:cNvPr id="23556" name="Picture 4" descr="Галюциногенний тореадор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88640"/>
              <a:ext cx="2434959" cy="3319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915816" y="260648"/>
              <a:ext cx="2445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hallucinogenic toreador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8" y="3789040"/>
            <a:ext cx="3240360" cy="2711101"/>
            <a:chOff x="323528" y="3789040"/>
            <a:chExt cx="3240360" cy="2711101"/>
          </a:xfrm>
        </p:grpSpPr>
        <p:pic>
          <p:nvPicPr>
            <p:cNvPr id="23558" name="Picture 6" descr="Обличчя війни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3789040"/>
              <a:ext cx="3240360" cy="27111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23528" y="6093296"/>
              <a:ext cx="15022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Faces of war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96136" y="260648"/>
            <a:ext cx="2536785" cy="3249652"/>
            <a:chOff x="5796136" y="260648"/>
            <a:chExt cx="2536785" cy="3249652"/>
          </a:xfrm>
        </p:grpSpPr>
        <p:pic>
          <p:nvPicPr>
            <p:cNvPr id="23562" name="Picture 10" descr="Galathea sfer Dal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260648"/>
              <a:ext cx="2381250" cy="3238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796136" y="3140968"/>
              <a:ext cx="2536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"Galatea of the spheres"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3968" y="3789040"/>
            <a:ext cx="3672408" cy="2827754"/>
            <a:chOff x="4283968" y="3789040"/>
            <a:chExt cx="3672408" cy="2827754"/>
          </a:xfrm>
        </p:grpSpPr>
        <p:pic>
          <p:nvPicPr>
            <p:cNvPr id="23564" name="Picture 12" descr="Archaeological Reminiscence of Millet's Angelus (1935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3789040"/>
              <a:ext cx="3672408" cy="2827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5580112" y="5877272"/>
              <a:ext cx="23505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"Archaeological echo" </a:t>
              </a:r>
              <a:endPara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en-US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Anzhelyusa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"Mille"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3408369" cy="769441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</a:rPr>
              <a:t>Pablo Picasso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61685">
            <a:off x="3995936" y="1217658"/>
            <a:ext cx="51480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" pitchFamily="18" charset="0"/>
              </a:rPr>
              <a:t>Pablo Picasso, Spanish and French painter, one of the greatest artists of the XX century.</a:t>
            </a:r>
            <a:endParaRPr lang="ru-RU" sz="3600" i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81190" y="1934571"/>
            <a:ext cx="8091915" cy="4752116"/>
            <a:chOff x="481190" y="1934571"/>
            <a:chExt cx="8091915" cy="475211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1190" y="1934571"/>
              <a:ext cx="3093728" cy="4506624"/>
              <a:chOff x="481190" y="1934571"/>
              <a:chExt cx="3093728" cy="4506624"/>
            </a:xfrm>
          </p:grpSpPr>
          <p:pic>
            <p:nvPicPr>
              <p:cNvPr id="1026" name="Picture 2" descr="http://turoboz.ru/cmsdb/article_images/images/8-interesnyih-faktov-o-pablo-pikasso_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790125">
                <a:off x="585406" y="1934571"/>
                <a:ext cx="2989512" cy="2644057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028" name="Picture 4" descr="http://image.tsn.ua/media/images2/original/Nov2009/636f16c9e2_17726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285107">
                <a:off x="481190" y="4428489"/>
                <a:ext cx="3052605" cy="20127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  <p:pic>
          <p:nvPicPr>
            <p:cNvPr id="1030" name="Picture 6" descr="http://www.pablo-ruiz-picasso.ru/images/photo2/13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977267">
              <a:off x="6439481" y="3776676"/>
              <a:ext cx="2133624" cy="283909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32" name="Picture 8" descr="http://art-russia-europe.narod.ru/img/pikasso/pikass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21627">
              <a:off x="3414058" y="3904266"/>
              <a:ext cx="2991374" cy="278242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06489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 was the founder of cubism, the mid 1910's created works in the neoclassical style, from the beginning of the 1920s became the leader of surrealism.</a:t>
            </a:r>
            <a:endParaRPr lang="ru-RU" sz="32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2492896"/>
            <a:ext cx="2645589" cy="4215373"/>
            <a:chOff x="395536" y="2492896"/>
            <a:chExt cx="2645589" cy="4215373"/>
          </a:xfrm>
        </p:grpSpPr>
        <p:pic>
          <p:nvPicPr>
            <p:cNvPr id="16386" name="Picture 2" descr="Картина Пабло Пікассо Жінка з віялом 19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492896"/>
              <a:ext cx="2520280" cy="31803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Прямоугольник 5"/>
            <p:cNvSpPr/>
            <p:nvPr/>
          </p:nvSpPr>
          <p:spPr>
            <a:xfrm>
              <a:off x="467544" y="5877272"/>
              <a:ext cx="25735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"Woman with a Fan"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96136" y="2492896"/>
            <a:ext cx="2808312" cy="3999349"/>
            <a:chOff x="5796136" y="2492896"/>
            <a:chExt cx="2808312" cy="3999349"/>
          </a:xfrm>
        </p:grpSpPr>
        <p:pic>
          <p:nvPicPr>
            <p:cNvPr id="16388" name="Picture 4" descr="http://upload.wikimedia.org/wikipedia/uk/thumb/5/5f/%D0%9F%D0%BE%D1%80%D1%82%D1%80%D0%B5%D1%82_%D0%93%D0%B5%D1%80%D1%82%D1%80%D1%83%D0%B4%D0%B8_%D0%A1%D1%82%D0%B0%D0%B9%D0%BD_%D1%80%D0%BE%D0%B1%D0%BE%D1%82%D0%B8_%D0%9F%D1%96%D0%BA%D0%B0%D1%81%D1%81%D0%BE.jpg/200px-%D0%9F%D0%BE%D1%80%D1%82%D1%80%D0%B5%D1%82_%D0%93%D0%B5%D1%80%D1%82%D1%80%D1%83%D0%B4%D0%B8_%D0%A1%D1%82%D0%B0%D0%B9%D0%BD_%D1%80%D0%BE%D0%B1%D0%BE%D1%82%D0%B8_%D0%9F%D1%96%D0%BA%D0%B0%D1%81%D1%81%D0%B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492896"/>
              <a:ext cx="2304256" cy="30761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5796136" y="5661248"/>
              <a:ext cx="28083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Portrait of Gertrude Stein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188640"/>
            <a:ext cx="2597009" cy="3600400"/>
            <a:chOff x="251520" y="188640"/>
            <a:chExt cx="2597009" cy="3600400"/>
          </a:xfrm>
        </p:grpSpPr>
        <p:pic>
          <p:nvPicPr>
            <p:cNvPr id="17412" name="Picture 4" descr="http://galeria.civila.com/main.php?g2_view=core.DownloadItem&amp;g2_itemId=160465&amp;g2_serialNumber=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88640"/>
              <a:ext cx="2480900" cy="3600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259632" y="3356992"/>
              <a:ext cx="1588897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La </a:t>
              </a:r>
              <a:r>
                <a:rPr lang="en-US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Tragedia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43808" y="188640"/>
            <a:ext cx="2645432" cy="3528392"/>
            <a:chOff x="2843808" y="188640"/>
            <a:chExt cx="2645432" cy="3528392"/>
          </a:xfrm>
        </p:grpSpPr>
        <p:pic>
          <p:nvPicPr>
            <p:cNvPr id="17414" name="Picture 6" descr="http://www.telpin.com.ar/InternetEducativa/Proyectos/2007/PICASSO/pablo%20picasso/img1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188640"/>
              <a:ext cx="2645432" cy="3528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915816" y="2996952"/>
              <a:ext cx="2218877" cy="646331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Retrato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 de </a:t>
              </a:r>
              <a:endPara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  <a:p>
              <a:r>
                <a:rPr lang="en-US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Benedetta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Canals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87623" y="3861048"/>
            <a:ext cx="6433359" cy="2808312"/>
            <a:chOff x="1187623" y="3861048"/>
            <a:chExt cx="6433359" cy="2808312"/>
          </a:xfrm>
        </p:grpSpPr>
        <p:pic>
          <p:nvPicPr>
            <p:cNvPr id="17420" name="Picture 12" descr="http://www.pablopicasso.org/images/paintings/guernic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3" y="3861048"/>
              <a:ext cx="6433359" cy="2808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940152" y="6093296"/>
              <a:ext cx="1563248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Guernica</a:t>
              </a:r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96137" y="188639"/>
            <a:ext cx="2593214" cy="3456385"/>
            <a:chOff x="5796137" y="188639"/>
            <a:chExt cx="2593214" cy="3456385"/>
          </a:xfrm>
        </p:grpSpPr>
        <p:pic>
          <p:nvPicPr>
            <p:cNvPr id="17422" name="Picture 14" descr="http://www.abc.net.au/news/image/4317110-3x4-700x93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7" y="188639"/>
              <a:ext cx="2593214" cy="3456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940152" y="3212976"/>
              <a:ext cx="2233304" cy="40011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Tête</a:t>
              </a:r>
              <a:r>
                <a:rPr lang="en-US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d'Arlequin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88640"/>
            <a:ext cx="2631827" cy="3312368"/>
            <a:chOff x="179512" y="188640"/>
            <a:chExt cx="2631827" cy="3312368"/>
          </a:xfrm>
        </p:grpSpPr>
        <p:pic>
          <p:nvPicPr>
            <p:cNvPr id="18434" name="Picture 2" descr="http://www.pablo-ruiz-picasso.net/images/works/227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8640"/>
              <a:ext cx="2631827" cy="3312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780928"/>
              <a:ext cx="21002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Olga Kokhlova </a:t>
              </a:r>
              <a:endPara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endParaRPr>
            </a:p>
            <a:p>
              <a:r>
                <a:rPr lang="fr-FR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à </a:t>
              </a:r>
              <a:r>
                <a:rPr lang="fr-FR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la mantille</a:t>
              </a:r>
              <a:endPara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03848" y="188640"/>
            <a:ext cx="2433599" cy="3672408"/>
            <a:chOff x="3203848" y="188640"/>
            <a:chExt cx="2433599" cy="3672408"/>
          </a:xfrm>
        </p:grpSpPr>
        <p:pic>
          <p:nvPicPr>
            <p:cNvPr id="18436" name="Picture 4" descr="http://www.pixelcreation.fr/fileadmin/img/sas_image/galerie/art/cezanne-picasso/12-picass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188640"/>
              <a:ext cx="2433599" cy="367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3347864" y="2996952"/>
              <a:ext cx="2037146" cy="83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Jacqueline </a:t>
              </a:r>
              <a:endPara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  <a:p>
              <a:r>
                <a:rPr lang="en-US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assise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9872" y="4005064"/>
            <a:ext cx="2232248" cy="2730259"/>
            <a:chOff x="3419872" y="4005064"/>
            <a:chExt cx="2232248" cy="2730259"/>
          </a:xfrm>
        </p:grpSpPr>
        <p:pic>
          <p:nvPicPr>
            <p:cNvPr id="18438" name="Picture 6" descr="http://t3.gstatic.com/images?q=tbn:ANd9GcTKmpWfIJQKB0eLEihCQwWsVM9gE63gyEVB_JoLJFFsrkStbpr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4005064"/>
              <a:ext cx="2232248" cy="2702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3419872" y="6027437"/>
              <a:ext cx="19175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La femme </a:t>
              </a:r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qui</a:t>
              </a:r>
            </a:p>
            <a:p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 </a:t>
              </a:r>
              <a:r>
                <a:rPr lang="en-US" sz="2000" b="1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pleure</a:t>
              </a:r>
              <a:endPara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56176" y="188640"/>
            <a:ext cx="2448272" cy="3497533"/>
            <a:chOff x="6156176" y="188640"/>
            <a:chExt cx="2448272" cy="3497533"/>
          </a:xfrm>
        </p:grpSpPr>
        <p:pic>
          <p:nvPicPr>
            <p:cNvPr id="18440" name="Picture 8" descr="http://t0.gstatic.com/images?q=tbn:ANd9GcTuUcgHu2_EiN2xjNmHCzCBp6GoYxTUYsQnnWCTnQVZmwNJwli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188640"/>
              <a:ext cx="2448272" cy="3497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156176" y="3212976"/>
              <a:ext cx="18229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la Sra. </a:t>
              </a:r>
              <a:r>
                <a:rPr lang="en-US" sz="2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Soler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56176" y="3861048"/>
            <a:ext cx="2478908" cy="2874800"/>
            <a:chOff x="6156176" y="3861048"/>
            <a:chExt cx="2478908" cy="2874800"/>
          </a:xfrm>
        </p:grpSpPr>
        <p:pic>
          <p:nvPicPr>
            <p:cNvPr id="18442" name="Picture 10" descr="http://1.bp.blogspot.com/_e2vg19PMiM4/S7zMrfPJE8I/AAAAAAAAHfU/Xj9uLhHdxUo/s1600/Lady_at_Eden_Concer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3861048"/>
              <a:ext cx="2304256" cy="287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 flipH="1">
              <a:off x="6156176" y="6021288"/>
              <a:ext cx="24789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Dama</a:t>
              </a: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 en Eden Concert 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3528" y="3645024"/>
            <a:ext cx="2449462" cy="3024336"/>
            <a:chOff x="323528" y="3645024"/>
            <a:chExt cx="2449462" cy="3024336"/>
          </a:xfrm>
        </p:grpSpPr>
        <p:pic>
          <p:nvPicPr>
            <p:cNvPr id="18444" name="Picture 12" descr="http://www.pabloolmeda.com/otros/msnspace/arte/02-Chico_con_pipa-Pablo_Ruiz_Picass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3645024"/>
              <a:ext cx="2449462" cy="3024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95536" y="6237312"/>
              <a:ext cx="20313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Chico con </a:t>
              </a:r>
              <a:r>
                <a:rPr lang="en-US" sz="2000" b="1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omic Sans MS" pitchFamily="66" charset="0"/>
                </a:rPr>
                <a:t>pipa</a:t>
              </a:r>
              <a:endPara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8640"/>
            <a:ext cx="5256584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Diego Velazquez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458" name="Picture 2" descr="Autorretrato de Velazqu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024336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275856" y="1340768"/>
            <a:ext cx="5400600" cy="830997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Diego Velazquez - Spanish artist.</a:t>
            </a:r>
          </a:p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By genre paintings and portraits.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492896"/>
            <a:ext cx="5544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He was </a:t>
            </a:r>
            <a:r>
              <a:rPr lang="en-US" sz="2800" b="1" i="1" dirty="0" smtClean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born in Seville in 1599, the poor aristocratic family of immigrants from Portugal. He studied painting in his hometown of Francisco Herrera the Elder and Francisco Pacheco.</a:t>
            </a:r>
            <a:endParaRPr lang="ru-RU" sz="2800" b="1" i="1" dirty="0">
              <a:ln w="1905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116632"/>
            <a:ext cx="2448272" cy="2950587"/>
            <a:chOff x="107504" y="116632"/>
            <a:chExt cx="2448272" cy="2950587"/>
          </a:xfrm>
        </p:grpSpPr>
        <p:pic>
          <p:nvPicPr>
            <p:cNvPr id="20482" name="Picture 2" descr="http://upload.wikimedia.org/wikipedia/commons/thumb/d/d7/Diego_Vel%C3%A1zquez_048.jpg/200px-Diego_Vel%C3%A1zquez_04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16632"/>
              <a:ext cx="2448272" cy="2950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2420888"/>
              <a:ext cx="19752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entury Gothic" pitchFamily="34" charset="0"/>
                </a:rPr>
                <a:t>Portrait of </a:t>
              </a:r>
              <a:r>
                <a:rPr lang="en-US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entury Gothic" pitchFamily="34" charset="0"/>
                </a:rPr>
                <a:t>Pope</a:t>
              </a:r>
            </a:p>
            <a:p>
              <a:r>
                <a:rPr lang="en-US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entury Gothic" pitchFamily="34" charset="0"/>
                </a:rPr>
                <a:t> </a:t>
              </a:r>
              <a:r>
                <a:rPr lang="en-US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entury Gothic" pitchFamily="34" charset="0"/>
                </a:rPr>
                <a:t>Innocent X</a:t>
              </a:r>
              <a:endPara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868144" y="188640"/>
            <a:ext cx="3024336" cy="6351107"/>
            <a:chOff x="5868144" y="188640"/>
            <a:chExt cx="3024336" cy="6351107"/>
          </a:xfrm>
        </p:grpSpPr>
        <p:pic>
          <p:nvPicPr>
            <p:cNvPr id="20484" name="Picture 4" descr="http://upload.wikimedia.org/wikipedia/commons/thumb/4/46/Velazquez-VentallCh.jpg/200px-Velazquez-VentallC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188640"/>
              <a:ext cx="3024336" cy="6351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868144" y="6093296"/>
              <a:ext cx="13340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itchFamily="34" charset="0"/>
                </a:rPr>
                <a:t>Unknown</a:t>
              </a:r>
              <a:endPara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3284984"/>
            <a:ext cx="4464496" cy="3311339"/>
            <a:chOff x="539552" y="3284984"/>
            <a:chExt cx="4464496" cy="3311339"/>
          </a:xfrm>
        </p:grpSpPr>
        <p:pic>
          <p:nvPicPr>
            <p:cNvPr id="20486" name="Picture 6" descr="Tres músicos, by Diego Velázque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284984"/>
              <a:ext cx="4464496" cy="3311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131840" y="6165304"/>
              <a:ext cx="18437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"Three music"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03848" y="188640"/>
            <a:ext cx="2313913" cy="2952328"/>
            <a:chOff x="3203848" y="188640"/>
            <a:chExt cx="2313913" cy="2952328"/>
          </a:xfrm>
        </p:grpSpPr>
        <p:pic>
          <p:nvPicPr>
            <p:cNvPr id="20488" name="Picture 8" descr="Aguador de sevill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188640"/>
              <a:ext cx="2271022" cy="295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3851920" y="2708920"/>
              <a:ext cx="16658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"Waterman"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188640"/>
            <a:ext cx="5544616" cy="2758447"/>
            <a:chOff x="251521" y="188640"/>
            <a:chExt cx="5544616" cy="2758447"/>
          </a:xfrm>
        </p:grpSpPr>
        <p:pic>
          <p:nvPicPr>
            <p:cNvPr id="21508" name="Picture 4" descr="http://vsdn.ru/images/data/mus/images/3551/98f13708210194c475687be6106a3b84autor_i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1" y="188640"/>
              <a:ext cx="5544616" cy="2758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3528" y="2492896"/>
              <a:ext cx="1300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"Mulatto"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20" y="3140968"/>
            <a:ext cx="4032448" cy="3441022"/>
            <a:chOff x="251520" y="3140968"/>
            <a:chExt cx="4032448" cy="3441022"/>
          </a:xfrm>
        </p:grpSpPr>
        <p:pic>
          <p:nvPicPr>
            <p:cNvPr id="21510" name="Picture 6" descr="Diego Velázquez 0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140968"/>
              <a:ext cx="4032448" cy="3441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51520" y="6165304"/>
              <a:ext cx="3437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"A woman prepares eggs"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12160" y="260648"/>
            <a:ext cx="2948243" cy="2632358"/>
            <a:chOff x="6012160" y="260648"/>
            <a:chExt cx="2948243" cy="2632358"/>
          </a:xfrm>
        </p:grpSpPr>
        <p:pic>
          <p:nvPicPr>
            <p:cNvPr id="21512" name="Picture 8" descr="Diego Velázquez 0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260648"/>
              <a:ext cx="2736304" cy="26108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012160" y="2492896"/>
              <a:ext cx="29482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Philip IV on horseback</a:t>
              </a:r>
              <a:endPara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44008" y="3284984"/>
            <a:ext cx="4032448" cy="3229171"/>
            <a:chOff x="4644008" y="3284984"/>
            <a:chExt cx="4032448" cy="3229171"/>
          </a:xfrm>
        </p:grpSpPr>
        <p:pic>
          <p:nvPicPr>
            <p:cNvPr id="21514" name="Picture 10" descr="http://t1.gstatic.com/images?q=tbn:ANd9GcRmZR9UjNWxyohJ9KvxgnmZ_IQmZ6QfjgSq2SL_TtQaXm64ttv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3284984"/>
              <a:ext cx="4032448" cy="32291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788024" y="3284984"/>
              <a:ext cx="15744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Wallpapers</a:t>
              </a:r>
              <a:endPara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5597120" cy="830997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Ultra Bold Condensed" pitchFamily="34" charset="0"/>
              </a:rPr>
              <a:t>Salvador Dali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mpus Sans ITC" pitchFamily="82" charset="0"/>
              </a:rPr>
              <a:t>Salvador Dali, Spanish painter, one of the greatest surrealists of the twentieth century.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91017" y="1200912"/>
            <a:ext cx="2823969" cy="5168985"/>
            <a:chOff x="5691017" y="1200912"/>
            <a:chExt cx="2823969" cy="5168985"/>
          </a:xfrm>
        </p:grpSpPr>
        <p:pic>
          <p:nvPicPr>
            <p:cNvPr id="22530" name="Picture 2" descr="Salvador Dalí 193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41621">
              <a:off x="5993306" y="1200912"/>
              <a:ext cx="2521680" cy="324036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2532" name="Picture 4" descr="http://upload.wikimedia.org/wikipedia/commons/thumb/f/ff/Dali_Allan_Warren.jpg/220px-Dali_Allan_Warr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888253">
              <a:off x="5691017" y="3684582"/>
              <a:ext cx="2471839" cy="268531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1" name="Группа 10"/>
          <p:cNvGrpSpPr/>
          <p:nvPr/>
        </p:nvGrpSpPr>
        <p:grpSpPr>
          <a:xfrm>
            <a:off x="251520" y="2636912"/>
            <a:ext cx="5040560" cy="3469744"/>
            <a:chOff x="251520" y="2636912"/>
            <a:chExt cx="5040560" cy="34697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3528" y="2636912"/>
              <a:ext cx="2794355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entury Gothic" pitchFamily="34" charset="0"/>
                </a:rPr>
                <a:t>Interesting Facts: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520" y="3429000"/>
              <a:ext cx="50405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- Collaborated with Walt Disney</a:t>
              </a:r>
            </a:p>
            <a:p>
              <a:pPr>
                <a:buFontTx/>
                <a:buChar char="-"/>
              </a:pP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He </a:t>
              </a: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loved sweet and so in exchange for </a:t>
              </a: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the</a:t>
              </a:r>
            </a:p>
            <a:p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  logo </a:t>
              </a: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"</a:t>
              </a:r>
              <a:r>
                <a:rPr lang="en-US" sz="2400" b="1" dirty="0" err="1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Chupa</a:t>
              </a: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400" b="1" dirty="0" err="1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Chups</a:t>
              </a:r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" he was given a box of candy every day.</a:t>
              </a:r>
            </a:p>
            <a:p>
              <a:r>
                <a:rPr lang="en-US" sz="2400" b="1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itchFamily="66" charset="0"/>
                </a:rPr>
                <a:t>- The giant anteater was his favorite pet.</a:t>
              </a:r>
              <a:endParaRPr lang="ru-RU" sz="2400" b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65</cp:revision>
  <dcterms:modified xsi:type="dcterms:W3CDTF">2013-04-03T07:11:49Z</dcterms:modified>
</cp:coreProperties>
</file>