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70" autoAdjust="0"/>
    <p:restoredTop sz="98246" autoAdjust="0"/>
  </p:normalViewPr>
  <p:slideViewPr>
    <p:cSldViewPr>
      <p:cViewPr>
        <p:scale>
          <a:sx n="50" d="100"/>
          <a:sy n="50" d="100"/>
        </p:scale>
        <p:origin x="-34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5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5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086A1F9-1D70-4755-8881-2C2104E384E5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D4A0B85-07BE-4D20-A7BA-3AAFF8B2B9D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advClick="0" advTm="10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86A1F9-1D70-4755-8881-2C2104E384E5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4A0B85-07BE-4D20-A7BA-3AAFF8B2B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86A1F9-1D70-4755-8881-2C2104E384E5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4A0B85-07BE-4D20-A7BA-3AAFF8B2B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86A1F9-1D70-4755-8881-2C2104E384E5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4A0B85-07BE-4D20-A7BA-3AAFF8B2B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4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086A1F9-1D70-4755-8881-2C2104E384E5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D4A0B85-07BE-4D20-A7BA-3AAFF8B2B9D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86A1F9-1D70-4755-8881-2C2104E384E5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D4A0B85-07BE-4D20-A7BA-3AAFF8B2B9D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10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86A1F9-1D70-4755-8881-2C2104E384E5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D4A0B85-07BE-4D20-A7BA-3AAFF8B2B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86A1F9-1D70-4755-8881-2C2104E384E5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4A0B85-07BE-4D20-A7BA-3AAFF8B2B9D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10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86A1F9-1D70-4755-8881-2C2104E384E5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4A0B85-07BE-4D20-A7BA-3AAFF8B2B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086A1F9-1D70-4755-8881-2C2104E384E5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D4A0B85-07BE-4D20-A7BA-3AAFF8B2B9D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7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086A1F9-1D70-4755-8881-2C2104E384E5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D4A0B85-07BE-4D20-A7BA-3AAFF8B2B9D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advClick="0" advTm="10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3" y="147085"/>
            <a:ext cx="8810847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086A1F9-1D70-4755-8881-2C2104E384E5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D4A0B85-07BE-4D20-A7BA-3AAFF8B2B9DD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0000">
    <p:newsflash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95;&#1072;&#1077;&#1089;\Rammstain-spaces_ru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9600" dirty="0" smtClean="0"/>
              <a:t>ЧАЕС </a:t>
            </a:r>
            <a:br>
              <a:rPr lang="uk-UA" sz="9600" dirty="0" smtClean="0"/>
            </a:br>
            <a:r>
              <a:rPr lang="uk-UA" sz="9600" dirty="0" smtClean="0"/>
              <a:t>4 енергоблок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Ми повинні про це знати.</a:t>
            </a:r>
            <a:endParaRPr lang="ru-RU" dirty="0"/>
          </a:p>
        </p:txBody>
      </p:sp>
      <p:pic>
        <p:nvPicPr>
          <p:cNvPr id="4" name="Рисунок 3" descr="slide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540706"/>
            <a:ext cx="7740352" cy="3317294"/>
          </a:xfrm>
          <a:prstGeom prst="rect">
            <a:avLst/>
          </a:prstGeom>
        </p:spPr>
      </p:pic>
      <p:pic>
        <p:nvPicPr>
          <p:cNvPr id="5" name="Rammstain-spaces_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4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8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4797152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                         КІНЕЦЬ</a:t>
            </a:r>
            <a:endParaRPr lang="ru-RU" sz="4000" dirty="0"/>
          </a:p>
        </p:txBody>
      </p:sp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43000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Хронологія подій 25-26 квітня 1986 року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700808"/>
            <a:ext cx="8424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25 </a:t>
            </a:r>
            <a:r>
              <a:rPr lang="ru-RU" dirty="0" err="1" smtClean="0"/>
              <a:t>квітня</a:t>
            </a:r>
            <a:endParaRPr lang="ru-RU" dirty="0" smtClean="0"/>
          </a:p>
          <a:p>
            <a:r>
              <a:rPr lang="ru-RU" dirty="0" smtClean="0"/>
              <a:t>1:06 </a:t>
            </a:r>
          </a:p>
          <a:p>
            <a:r>
              <a:rPr lang="ru-RU" dirty="0" err="1" smtClean="0"/>
              <a:t>Почалося</a:t>
            </a:r>
            <a:r>
              <a:rPr lang="ru-RU" dirty="0" smtClean="0"/>
              <a:t> </a:t>
            </a:r>
            <a:r>
              <a:rPr lang="ru-RU" dirty="0" err="1" smtClean="0"/>
              <a:t>плановане</a:t>
            </a:r>
            <a:r>
              <a:rPr lang="ru-RU" dirty="0" smtClean="0"/>
              <a:t> </a:t>
            </a:r>
            <a:r>
              <a:rPr lang="ru-RU" dirty="0" err="1" smtClean="0"/>
              <a:t>поступове</a:t>
            </a:r>
            <a:r>
              <a:rPr lang="ru-RU" dirty="0" smtClean="0"/>
              <a:t>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потужності</a:t>
            </a:r>
            <a:r>
              <a:rPr lang="ru-RU" dirty="0" smtClean="0"/>
              <a:t> реактора. </a:t>
            </a:r>
          </a:p>
          <a:p>
            <a:r>
              <a:rPr lang="ru-RU" dirty="0" smtClean="0"/>
              <a:t>3:47 </a:t>
            </a:r>
          </a:p>
          <a:p>
            <a:r>
              <a:rPr lang="ru-RU" dirty="0" err="1" smtClean="0"/>
              <a:t>Потужність</a:t>
            </a:r>
            <a:r>
              <a:rPr lang="ru-RU" dirty="0" smtClean="0"/>
              <a:t> реактора </a:t>
            </a:r>
            <a:r>
              <a:rPr lang="ru-RU" dirty="0" err="1" smtClean="0"/>
              <a:t>зупинено</a:t>
            </a:r>
            <a:r>
              <a:rPr lang="ru-RU" dirty="0" smtClean="0"/>
              <a:t> на </a:t>
            </a:r>
            <a:r>
              <a:rPr lang="ru-RU" dirty="0" err="1" smtClean="0"/>
              <a:t>рівні</a:t>
            </a:r>
            <a:r>
              <a:rPr lang="ru-RU" dirty="0" smtClean="0"/>
              <a:t> 1600 </a:t>
            </a:r>
            <a:r>
              <a:rPr lang="en-US" dirty="0" smtClean="0"/>
              <a:t>MW </a:t>
            </a:r>
            <a:r>
              <a:rPr lang="uk-UA" dirty="0" smtClean="0"/>
              <a:t>(мегават)</a:t>
            </a:r>
            <a:r>
              <a:rPr lang="en-US" dirty="0" smtClean="0"/>
              <a:t>(t) </a:t>
            </a:r>
          </a:p>
          <a:p>
            <a:r>
              <a:rPr lang="en-US" dirty="0" smtClean="0"/>
              <a:t>14:00 </a:t>
            </a:r>
          </a:p>
          <a:p>
            <a:r>
              <a:rPr lang="ru-RU" dirty="0" err="1" smtClean="0"/>
              <a:t>Ізольована</a:t>
            </a:r>
            <a:r>
              <a:rPr lang="ru-RU" dirty="0" smtClean="0"/>
              <a:t> </a:t>
            </a:r>
            <a:r>
              <a:rPr lang="ru-RU" dirty="0" err="1" smtClean="0"/>
              <a:t>аварійна</a:t>
            </a:r>
            <a:r>
              <a:rPr lang="ru-RU" dirty="0" smtClean="0"/>
              <a:t> система </a:t>
            </a:r>
            <a:r>
              <a:rPr lang="ru-RU" dirty="0" err="1" smtClean="0"/>
              <a:t>охолодження</a:t>
            </a:r>
            <a:r>
              <a:rPr lang="ru-RU" dirty="0" smtClean="0"/>
              <a:t> ядра (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тесту). </a:t>
            </a:r>
            <a:r>
              <a:rPr lang="ru-RU" dirty="0" err="1" smtClean="0"/>
              <a:t>Потужність</a:t>
            </a:r>
            <a:r>
              <a:rPr lang="ru-RU" dirty="0" smtClean="0"/>
              <a:t> повинна </a:t>
            </a:r>
            <a:r>
              <a:rPr lang="ru-RU" dirty="0" err="1" smtClean="0"/>
              <a:t>була</a:t>
            </a:r>
            <a:r>
              <a:rPr lang="ru-RU" dirty="0" smtClean="0"/>
              <a:t> бути </a:t>
            </a:r>
            <a:r>
              <a:rPr lang="ru-RU" dirty="0" err="1" smtClean="0"/>
              <a:t>знижена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Києва</a:t>
            </a:r>
            <a:r>
              <a:rPr lang="ru-RU" dirty="0" smtClean="0"/>
              <a:t> </a:t>
            </a:r>
            <a:r>
              <a:rPr lang="ru-RU" dirty="0" err="1" smtClean="0"/>
              <a:t>прийшов</a:t>
            </a:r>
            <a:r>
              <a:rPr lang="ru-RU" dirty="0" smtClean="0"/>
              <a:t> запит </a:t>
            </a:r>
            <a:r>
              <a:rPr lang="ru-RU" dirty="0" err="1" smtClean="0"/>
              <a:t>залишити</a:t>
            </a:r>
            <a:r>
              <a:rPr lang="ru-RU" dirty="0" smtClean="0"/>
              <a:t> </a:t>
            </a:r>
            <a:r>
              <a:rPr lang="ru-RU" dirty="0" err="1" smtClean="0"/>
              <a:t>потужність</a:t>
            </a:r>
            <a:r>
              <a:rPr lang="ru-RU" dirty="0" smtClean="0"/>
              <a:t> на </a:t>
            </a:r>
            <a:r>
              <a:rPr lang="ru-RU" dirty="0" err="1" smtClean="0"/>
              <a:t>колишньому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 (1600 </a:t>
            </a:r>
            <a:r>
              <a:rPr lang="en-US" dirty="0" smtClean="0"/>
              <a:t>MW (t)). </a:t>
            </a:r>
            <a:r>
              <a:rPr lang="ru-RU" dirty="0" err="1" smtClean="0"/>
              <a:t>Тестова</a:t>
            </a:r>
            <a:r>
              <a:rPr lang="ru-RU" dirty="0" smtClean="0"/>
              <a:t> </a:t>
            </a:r>
            <a:r>
              <a:rPr lang="ru-RU" dirty="0" err="1" smtClean="0"/>
              <a:t>програма</a:t>
            </a:r>
            <a:r>
              <a:rPr lang="ru-RU" dirty="0" smtClean="0"/>
              <a:t> </a:t>
            </a:r>
            <a:r>
              <a:rPr lang="ru-RU" dirty="0" err="1" smtClean="0"/>
              <a:t>відстрочена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23:10 </a:t>
            </a:r>
          </a:p>
          <a:p>
            <a:r>
              <a:rPr lang="ru-RU" dirty="0" err="1" smtClean="0"/>
              <a:t>Повторне</a:t>
            </a:r>
            <a:r>
              <a:rPr lang="ru-RU" dirty="0" smtClean="0"/>
              <a:t> </a:t>
            </a: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 smtClean="0"/>
              <a:t>потужності</a:t>
            </a:r>
            <a:r>
              <a:rPr lang="ru-RU" dirty="0" smtClean="0"/>
              <a:t>. </a:t>
            </a:r>
          </a:p>
          <a:p>
            <a:r>
              <a:rPr lang="ru-RU" dirty="0" smtClean="0"/>
              <a:t>26 </a:t>
            </a:r>
            <a:r>
              <a:rPr lang="ru-RU" dirty="0" err="1" smtClean="0"/>
              <a:t>квітня</a:t>
            </a:r>
            <a:endParaRPr lang="ru-RU" dirty="0" smtClean="0"/>
          </a:p>
          <a:p>
            <a:r>
              <a:rPr lang="ru-RU" dirty="0" smtClean="0"/>
              <a:t>00:05 </a:t>
            </a:r>
          </a:p>
          <a:p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потужності</a:t>
            </a:r>
            <a:r>
              <a:rPr lang="ru-RU" dirty="0" smtClean="0"/>
              <a:t> </a:t>
            </a:r>
            <a:r>
              <a:rPr lang="ru-RU" dirty="0" err="1" smtClean="0"/>
              <a:t>досяг</a:t>
            </a:r>
            <a:r>
              <a:rPr lang="ru-RU" dirty="0" smtClean="0"/>
              <a:t> 720 </a:t>
            </a:r>
            <a:r>
              <a:rPr lang="en-US" dirty="0" smtClean="0"/>
              <a:t>MW (t) </a:t>
            </a:r>
            <a:r>
              <a:rPr lang="ru-RU" dirty="0" smtClean="0"/>
              <a:t>та </a:t>
            </a:r>
            <a:r>
              <a:rPr lang="ru-RU" dirty="0" err="1" smtClean="0"/>
              <a:t>продовжував</a:t>
            </a:r>
            <a:r>
              <a:rPr lang="ru-RU" dirty="0" smtClean="0"/>
              <a:t> </a:t>
            </a:r>
            <a:r>
              <a:rPr lang="ru-RU" dirty="0" err="1" smtClean="0"/>
              <a:t>зменшуватися</a:t>
            </a:r>
            <a:r>
              <a:rPr lang="ru-RU" dirty="0" smtClean="0"/>
              <a:t>. </a:t>
            </a:r>
          </a:p>
        </p:txBody>
      </p:sp>
    </p:spTree>
  </p:cSld>
  <p:clrMapOvr>
    <a:masterClrMapping/>
  </p:clrMapOvr>
  <p:transition advClick="0" advTm="2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6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2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32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40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64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72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960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120"/>
                            </p:stCondLst>
                            <p:childTnLst>
                              <p:par>
                                <p:cTn id="6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480"/>
                            </p:stCondLst>
                            <p:childTnLst>
                              <p:par>
                                <p:cTn id="7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720"/>
                            </p:stCondLst>
                            <p:childTnLst>
                              <p:par>
                                <p:cTn id="7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76672"/>
            <a:ext cx="83529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00:28 </a:t>
            </a:r>
          </a:p>
          <a:p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потужності</a:t>
            </a:r>
            <a:r>
              <a:rPr lang="ru-RU" dirty="0" smtClean="0"/>
              <a:t> - 500 </a:t>
            </a:r>
            <a:r>
              <a:rPr lang="en-US" dirty="0" smtClean="0"/>
              <a:t>MW (t). </a:t>
            </a:r>
            <a:r>
              <a:rPr lang="ru-RU" dirty="0" err="1" smtClean="0"/>
              <a:t>Управління</a:t>
            </a:r>
            <a:r>
              <a:rPr lang="ru-RU" dirty="0" smtClean="0"/>
              <a:t> переведено в </a:t>
            </a:r>
            <a:r>
              <a:rPr lang="ru-RU" dirty="0" err="1" smtClean="0"/>
              <a:t>автоматичний</a:t>
            </a:r>
            <a:r>
              <a:rPr lang="ru-RU" dirty="0" smtClean="0"/>
              <a:t> режим,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призвело</a:t>
            </a:r>
            <a:r>
              <a:rPr lang="ru-RU" dirty="0" smtClean="0"/>
              <a:t> до </a:t>
            </a:r>
            <a:r>
              <a:rPr lang="ru-RU" dirty="0" err="1" smtClean="0"/>
              <a:t>несподіваного</a:t>
            </a:r>
            <a:r>
              <a:rPr lang="ru-RU" dirty="0" smtClean="0"/>
              <a:t> </a:t>
            </a:r>
            <a:r>
              <a:rPr lang="ru-RU" dirty="0" err="1" smtClean="0"/>
              <a:t>падіння</a:t>
            </a:r>
            <a:r>
              <a:rPr lang="ru-RU" dirty="0" smtClean="0"/>
              <a:t> </a:t>
            </a:r>
            <a:r>
              <a:rPr lang="ru-RU" dirty="0" err="1" smtClean="0"/>
              <a:t>потужності</a:t>
            </a:r>
            <a:r>
              <a:rPr lang="ru-RU" dirty="0" smtClean="0"/>
              <a:t> </a:t>
            </a:r>
            <a:r>
              <a:rPr lang="ru-RU" dirty="0" err="1" smtClean="0"/>
              <a:t>до</a:t>
            </a:r>
            <a:r>
              <a:rPr lang="ru-RU" dirty="0" smtClean="0"/>
              <a:t> 30 </a:t>
            </a:r>
            <a:r>
              <a:rPr lang="en-US" dirty="0" smtClean="0"/>
              <a:t>MW (t). </a:t>
            </a:r>
          </a:p>
          <a:p>
            <a:r>
              <a:rPr lang="en-US" dirty="0" smtClean="0"/>
              <a:t>00:32 </a:t>
            </a:r>
          </a:p>
          <a:p>
            <a:r>
              <a:rPr lang="ru-RU" dirty="0" smtClean="0"/>
              <a:t>Оператор </a:t>
            </a:r>
            <a:r>
              <a:rPr lang="ru-RU" dirty="0" err="1" smtClean="0"/>
              <a:t>намагається</a:t>
            </a:r>
            <a:r>
              <a:rPr lang="ru-RU" dirty="0" smtClean="0"/>
              <a:t> </a:t>
            </a:r>
            <a:r>
              <a:rPr lang="ru-RU" dirty="0" err="1" smtClean="0"/>
              <a:t>відновити</a:t>
            </a:r>
            <a:r>
              <a:rPr lang="ru-RU" dirty="0" smtClean="0"/>
              <a:t> </a:t>
            </a:r>
            <a:r>
              <a:rPr lang="ru-RU" dirty="0" err="1" smtClean="0"/>
              <a:t>потужність</a:t>
            </a:r>
            <a:r>
              <a:rPr lang="ru-RU" dirty="0" smtClean="0"/>
              <a:t>, </a:t>
            </a:r>
            <a:r>
              <a:rPr lang="ru-RU" dirty="0" err="1" smtClean="0"/>
              <a:t>виймаючи</a:t>
            </a:r>
            <a:r>
              <a:rPr lang="ru-RU" dirty="0" smtClean="0"/>
              <a:t> </a:t>
            </a:r>
            <a:r>
              <a:rPr lang="ru-RU" dirty="0" err="1" smtClean="0"/>
              <a:t>стрижні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реакцією</a:t>
            </a:r>
            <a:r>
              <a:rPr lang="ru-RU" dirty="0" smtClean="0"/>
              <a:t>. Для того,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залишити</a:t>
            </a:r>
            <a:r>
              <a:rPr lang="ru-RU" dirty="0" smtClean="0"/>
              <a:t> </a:t>
            </a:r>
            <a:r>
              <a:rPr lang="ru-RU" dirty="0" err="1" smtClean="0"/>
              <a:t>менше</a:t>
            </a:r>
            <a:r>
              <a:rPr lang="ru-RU" dirty="0" smtClean="0"/>
              <a:t> 26 </a:t>
            </a:r>
            <a:r>
              <a:rPr lang="ru-RU" dirty="0" err="1" smtClean="0"/>
              <a:t>стрижнів</a:t>
            </a:r>
            <a:r>
              <a:rPr lang="ru-RU" dirty="0" smtClean="0"/>
              <a:t>,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дозвіл</a:t>
            </a:r>
            <a:r>
              <a:rPr lang="ru-RU" dirty="0" smtClean="0"/>
              <a:t> головного </a:t>
            </a:r>
            <a:r>
              <a:rPr lang="ru-RU" dirty="0" err="1" smtClean="0"/>
              <a:t>інженера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1:00 </a:t>
            </a:r>
          </a:p>
          <a:p>
            <a:r>
              <a:rPr lang="ru-RU" dirty="0" err="1" smtClean="0"/>
              <a:t>Потужність</a:t>
            </a:r>
            <a:r>
              <a:rPr lang="ru-RU" dirty="0" smtClean="0"/>
              <a:t> </a:t>
            </a:r>
            <a:r>
              <a:rPr lang="ru-RU" dirty="0" err="1" smtClean="0"/>
              <a:t>підвищилася</a:t>
            </a:r>
            <a:r>
              <a:rPr lang="ru-RU" dirty="0" smtClean="0"/>
              <a:t> до 200 </a:t>
            </a:r>
            <a:r>
              <a:rPr lang="en-US" dirty="0" smtClean="0"/>
              <a:t>MW (t). </a:t>
            </a:r>
          </a:p>
          <a:p>
            <a:r>
              <a:rPr lang="en-US" dirty="0" smtClean="0"/>
              <a:t>1:03 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лівий</a:t>
            </a:r>
            <a:r>
              <a:rPr lang="ru-RU" dirty="0" smtClean="0"/>
              <a:t> рукав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охолодження</a:t>
            </a:r>
            <a:r>
              <a:rPr lang="ru-RU" dirty="0" smtClean="0"/>
              <a:t> включено </a:t>
            </a:r>
            <a:r>
              <a:rPr lang="ru-RU" dirty="0" err="1" smtClean="0"/>
              <a:t>додатковий</a:t>
            </a:r>
            <a:r>
              <a:rPr lang="ru-RU" dirty="0" smtClean="0"/>
              <a:t> насос для </a:t>
            </a:r>
            <a:r>
              <a:rPr lang="ru-RU" dirty="0" err="1" smtClean="0"/>
              <a:t>збільшення</a:t>
            </a:r>
            <a:r>
              <a:rPr lang="ru-RU" dirty="0" smtClean="0"/>
              <a:t> потоку води до ядра (входить у </a:t>
            </a:r>
            <a:r>
              <a:rPr lang="ru-RU" dirty="0" err="1" smtClean="0"/>
              <a:t>програму</a:t>
            </a:r>
            <a:r>
              <a:rPr lang="ru-RU" dirty="0" smtClean="0"/>
              <a:t> тесту.) </a:t>
            </a:r>
          </a:p>
          <a:p>
            <a:r>
              <a:rPr lang="ru-RU" dirty="0" smtClean="0"/>
              <a:t>1:07 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правий</a:t>
            </a:r>
            <a:r>
              <a:rPr lang="ru-RU" dirty="0" smtClean="0"/>
              <a:t> рукав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охолодження</a:t>
            </a:r>
            <a:r>
              <a:rPr lang="ru-RU" dirty="0" smtClean="0"/>
              <a:t> включено </a:t>
            </a:r>
            <a:r>
              <a:rPr lang="ru-RU" dirty="0" err="1" smtClean="0"/>
              <a:t>додатковий</a:t>
            </a:r>
            <a:r>
              <a:rPr lang="ru-RU" dirty="0" smtClean="0"/>
              <a:t> насос для </a:t>
            </a:r>
            <a:r>
              <a:rPr lang="ru-RU" dirty="0" err="1" smtClean="0"/>
              <a:t>збільшення</a:t>
            </a:r>
            <a:r>
              <a:rPr lang="ru-RU" dirty="0" smtClean="0"/>
              <a:t> потоку води до ядра (входить у </a:t>
            </a:r>
            <a:r>
              <a:rPr lang="ru-RU" dirty="0" err="1" smtClean="0"/>
              <a:t>програму</a:t>
            </a:r>
            <a:r>
              <a:rPr lang="ru-RU" dirty="0" smtClean="0"/>
              <a:t> тесту.)</a:t>
            </a:r>
            <a:r>
              <a:rPr lang="ru-RU" dirty="0" err="1" smtClean="0"/>
              <a:t>Додаткові</a:t>
            </a:r>
            <a:r>
              <a:rPr lang="ru-RU" dirty="0" smtClean="0"/>
              <a:t> насоси </a:t>
            </a:r>
            <a:r>
              <a:rPr lang="ru-RU" dirty="0" err="1" smtClean="0"/>
              <a:t>видаляли</a:t>
            </a:r>
            <a:r>
              <a:rPr lang="ru-RU" dirty="0" smtClean="0"/>
              <a:t> тепло </a:t>
            </a:r>
            <a:r>
              <a:rPr lang="ru-RU" dirty="0" err="1" smtClean="0"/>
              <a:t>з</a:t>
            </a:r>
            <a:r>
              <a:rPr lang="ru-RU" dirty="0" smtClean="0"/>
              <a:t> ядра </a:t>
            </a:r>
            <a:r>
              <a:rPr lang="ru-RU" dirty="0" err="1" smtClean="0"/>
              <a:t>швидше</a:t>
            </a:r>
            <a:r>
              <a:rPr lang="ru-RU" dirty="0" smtClean="0"/>
              <a:t>. </a:t>
            </a:r>
            <a:r>
              <a:rPr lang="ru-RU" dirty="0" err="1" smtClean="0"/>
              <a:t>Рівень</a:t>
            </a:r>
            <a:r>
              <a:rPr lang="ru-RU" dirty="0" smtClean="0"/>
              <a:t> води в паровому </a:t>
            </a:r>
            <a:r>
              <a:rPr lang="ru-RU" dirty="0" err="1" smtClean="0"/>
              <a:t>роздільнику</a:t>
            </a:r>
            <a:r>
              <a:rPr lang="ru-RU" dirty="0" smtClean="0"/>
              <a:t> </a:t>
            </a:r>
            <a:r>
              <a:rPr lang="ru-RU" dirty="0" err="1" smtClean="0"/>
              <a:t>зменшився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1:15 </a:t>
            </a:r>
          </a:p>
          <a:p>
            <a:r>
              <a:rPr lang="ru-RU" dirty="0" smtClean="0"/>
              <a:t>Оператор </a:t>
            </a:r>
            <a:r>
              <a:rPr lang="ru-RU" dirty="0" err="1" smtClean="0"/>
              <a:t>дезактивував</a:t>
            </a:r>
            <a:r>
              <a:rPr lang="ru-RU" dirty="0" smtClean="0"/>
              <a:t> систему </a:t>
            </a:r>
            <a:r>
              <a:rPr lang="ru-RU" dirty="0" err="1" smtClean="0"/>
              <a:t>відключення</a:t>
            </a:r>
            <a:r>
              <a:rPr lang="ru-RU" dirty="0" smtClean="0"/>
              <a:t> реактора при </a:t>
            </a:r>
            <a:r>
              <a:rPr lang="ru-RU" dirty="0" err="1" smtClean="0"/>
              <a:t>низькому</a:t>
            </a:r>
            <a:r>
              <a:rPr lang="ru-RU" dirty="0" smtClean="0"/>
              <a:t> паровому </a:t>
            </a:r>
            <a:r>
              <a:rPr lang="ru-RU" dirty="0" err="1" smtClean="0"/>
              <a:t>тиску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2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4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20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2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72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96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160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640"/>
                            </p:stCondLst>
                            <p:childTnLst>
                              <p:par>
                                <p:cTn id="6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840"/>
                            </p:stCondLst>
                            <p:childTnLst>
                              <p:par>
                                <p:cTn id="7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548680"/>
            <a:ext cx="82809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1:18 </a:t>
            </a:r>
          </a:p>
          <a:p>
            <a:r>
              <a:rPr lang="ru-RU" dirty="0" smtClean="0"/>
              <a:t>Оператор </a:t>
            </a:r>
            <a:r>
              <a:rPr lang="ru-RU" dirty="0" err="1" smtClean="0"/>
              <a:t>збільшив</a:t>
            </a:r>
            <a:r>
              <a:rPr lang="ru-RU" dirty="0" smtClean="0"/>
              <a:t> </a:t>
            </a:r>
            <a:r>
              <a:rPr lang="ru-RU" dirty="0" err="1" smtClean="0"/>
              <a:t>потік</a:t>
            </a:r>
            <a:r>
              <a:rPr lang="ru-RU" dirty="0" smtClean="0"/>
              <a:t> води. </a:t>
            </a:r>
          </a:p>
          <a:p>
            <a:r>
              <a:rPr lang="ru-RU" dirty="0" smtClean="0"/>
              <a:t>1:19 </a:t>
            </a:r>
          </a:p>
          <a:p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стрижні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прибрані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збільшити</a:t>
            </a:r>
            <a:r>
              <a:rPr lang="ru-RU" dirty="0" smtClean="0"/>
              <a:t> </a:t>
            </a:r>
            <a:r>
              <a:rPr lang="ru-RU" dirty="0" err="1" smtClean="0"/>
              <a:t>потужність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підняти</a:t>
            </a:r>
            <a:r>
              <a:rPr lang="ru-RU" dirty="0" smtClean="0"/>
              <a:t> температуру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тиск</a:t>
            </a:r>
            <a:r>
              <a:rPr lang="ru-RU" dirty="0" smtClean="0"/>
              <a:t> у паровому </a:t>
            </a:r>
            <a:r>
              <a:rPr lang="ru-RU" dirty="0" err="1" smtClean="0"/>
              <a:t>роздільнику</a:t>
            </a:r>
            <a:r>
              <a:rPr lang="ru-RU" dirty="0" smtClean="0"/>
              <a:t>. Правила не </a:t>
            </a:r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 err="1" smtClean="0"/>
              <a:t>залишати</a:t>
            </a:r>
            <a:r>
              <a:rPr lang="ru-RU" dirty="0" smtClean="0"/>
              <a:t> </a:t>
            </a:r>
            <a:r>
              <a:rPr lang="ru-RU" dirty="0" err="1" smtClean="0"/>
              <a:t>менше</a:t>
            </a:r>
            <a:r>
              <a:rPr lang="ru-RU" dirty="0" smtClean="0"/>
              <a:t> 15 </a:t>
            </a:r>
            <a:r>
              <a:rPr lang="ru-RU" dirty="0" err="1" smtClean="0"/>
              <a:t>ручних</a:t>
            </a:r>
            <a:r>
              <a:rPr lang="ru-RU" dirty="0" smtClean="0"/>
              <a:t> </a:t>
            </a:r>
            <a:r>
              <a:rPr lang="ru-RU" dirty="0" err="1" smtClean="0"/>
              <a:t>стрижнів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 на </a:t>
            </a:r>
            <a:r>
              <a:rPr lang="ru-RU" dirty="0" err="1" smtClean="0"/>
              <a:t>цей</a:t>
            </a:r>
            <a:r>
              <a:rPr lang="ru-RU" dirty="0" smtClean="0"/>
              <a:t> момент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, </a:t>
            </a:r>
            <a:r>
              <a:rPr lang="ru-RU" dirty="0" err="1" smtClean="0"/>
              <a:t>ймовірно</a:t>
            </a:r>
            <a:r>
              <a:rPr lang="ru-RU" dirty="0" smtClean="0"/>
              <a:t>,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вісім</a:t>
            </a:r>
            <a:r>
              <a:rPr lang="ru-RU" dirty="0" smtClean="0"/>
              <a:t> </a:t>
            </a:r>
          </a:p>
          <a:p>
            <a:r>
              <a:rPr lang="ru-RU" dirty="0" smtClean="0"/>
              <a:t>1:21:40 </a:t>
            </a:r>
          </a:p>
          <a:p>
            <a:r>
              <a:rPr lang="ru-RU" dirty="0" err="1" smtClean="0"/>
              <a:t>Потік</a:t>
            </a:r>
            <a:r>
              <a:rPr lang="ru-RU" dirty="0" smtClean="0"/>
              <a:t> води </a:t>
            </a:r>
            <a:r>
              <a:rPr lang="ru-RU" dirty="0" err="1" smtClean="0"/>
              <a:t>зменшено</a:t>
            </a:r>
            <a:r>
              <a:rPr lang="ru-RU" dirty="0" smtClean="0"/>
              <a:t> до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нижче</a:t>
            </a:r>
            <a:r>
              <a:rPr lang="ru-RU" dirty="0" smtClean="0"/>
              <a:t> нормального для того,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стабілізувати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води в паровому </a:t>
            </a:r>
            <a:r>
              <a:rPr lang="ru-RU" dirty="0" err="1" smtClean="0"/>
              <a:t>роздільнику</a:t>
            </a:r>
            <a:r>
              <a:rPr lang="ru-RU" dirty="0" smtClean="0"/>
              <a:t> та </a:t>
            </a:r>
            <a:r>
              <a:rPr lang="ru-RU" dirty="0" err="1" smtClean="0"/>
              <a:t>зменшити</a:t>
            </a:r>
            <a:r>
              <a:rPr lang="ru-RU" dirty="0" smtClean="0"/>
              <a:t> </a:t>
            </a:r>
            <a:r>
              <a:rPr lang="ru-RU" dirty="0" err="1" smtClean="0"/>
              <a:t>видалення</a:t>
            </a:r>
            <a:r>
              <a:rPr lang="ru-RU" dirty="0" smtClean="0"/>
              <a:t> </a:t>
            </a:r>
            <a:r>
              <a:rPr lang="ru-RU" dirty="0" err="1" smtClean="0"/>
              <a:t>теплоти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ядра. </a:t>
            </a:r>
          </a:p>
          <a:p>
            <a:r>
              <a:rPr lang="ru-RU" dirty="0" smtClean="0"/>
              <a:t>1:22:10 </a:t>
            </a:r>
          </a:p>
          <a:p>
            <a:r>
              <a:rPr lang="ru-RU" dirty="0" err="1" smtClean="0"/>
              <a:t>Почалося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 пари в </a:t>
            </a:r>
            <a:r>
              <a:rPr lang="ru-RU" dirty="0" err="1" smtClean="0"/>
              <a:t>ядрі</a:t>
            </a:r>
            <a:r>
              <a:rPr lang="ru-RU" dirty="0" smtClean="0"/>
              <a:t>. </a:t>
            </a:r>
          </a:p>
          <a:p>
            <a:r>
              <a:rPr lang="ru-RU" dirty="0" smtClean="0"/>
              <a:t>1:22:45 </a:t>
            </a:r>
          </a:p>
          <a:p>
            <a:r>
              <a:rPr lang="ru-RU" dirty="0" err="1" smtClean="0"/>
              <a:t>Незважаючи</a:t>
            </a:r>
            <a:r>
              <a:rPr lang="ru-RU" dirty="0" smtClean="0"/>
              <a:t> на </a:t>
            </a:r>
            <a:r>
              <a:rPr lang="ru-RU" dirty="0" err="1" smtClean="0"/>
              <a:t>отримані</a:t>
            </a:r>
            <a:r>
              <a:rPr lang="ru-RU" dirty="0" smtClean="0"/>
              <a:t> </a:t>
            </a:r>
            <a:r>
              <a:rPr lang="ru-RU" dirty="0" err="1" smtClean="0"/>
              <a:t>попередження</a:t>
            </a:r>
            <a:r>
              <a:rPr lang="ru-RU" dirty="0" smtClean="0"/>
              <a:t> про </a:t>
            </a:r>
            <a:r>
              <a:rPr lang="ru-RU" dirty="0" err="1" smtClean="0"/>
              <a:t>аварійну</a:t>
            </a:r>
            <a:r>
              <a:rPr lang="ru-RU" dirty="0" smtClean="0"/>
              <a:t> обстановку, стан реактора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стабільним</a:t>
            </a:r>
            <a:r>
              <a:rPr lang="ru-RU" dirty="0" smtClean="0"/>
              <a:t>. </a:t>
            </a:r>
          </a:p>
          <a:p>
            <a:r>
              <a:rPr lang="ru-RU" dirty="0" smtClean="0"/>
              <a:t>1:23:10 </a:t>
            </a:r>
          </a:p>
          <a:p>
            <a:r>
              <a:rPr lang="ru-RU" dirty="0" smtClean="0"/>
              <a:t>З ядра </a:t>
            </a:r>
            <a:r>
              <a:rPr lang="ru-RU" dirty="0" err="1" smtClean="0"/>
              <a:t>прибираються</a:t>
            </a:r>
            <a:r>
              <a:rPr lang="ru-RU" dirty="0" smtClean="0"/>
              <a:t> </a:t>
            </a:r>
            <a:r>
              <a:rPr lang="ru-RU" dirty="0" err="1" smtClean="0"/>
              <a:t>автоматичні</a:t>
            </a:r>
            <a:r>
              <a:rPr lang="ru-RU" dirty="0" smtClean="0"/>
              <a:t> </a:t>
            </a:r>
            <a:r>
              <a:rPr lang="ru-RU" dirty="0" err="1" smtClean="0"/>
              <a:t>стрижні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1:23:21 </a:t>
            </a:r>
          </a:p>
          <a:p>
            <a:r>
              <a:rPr lang="ru-RU" dirty="0" err="1" smtClean="0"/>
              <a:t>Утворення</a:t>
            </a:r>
            <a:r>
              <a:rPr lang="ru-RU" dirty="0" smtClean="0"/>
              <a:t> пари </a:t>
            </a:r>
            <a:r>
              <a:rPr lang="ru-RU" dirty="0" err="1" smtClean="0"/>
              <a:t>різко</a:t>
            </a:r>
            <a:r>
              <a:rPr lang="ru-RU" dirty="0" smtClean="0"/>
              <a:t> </a:t>
            </a:r>
            <a:r>
              <a:rPr lang="ru-RU" dirty="0" err="1" smtClean="0"/>
              <a:t>зростає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призвести</a:t>
            </a:r>
            <a:r>
              <a:rPr lang="ru-RU" dirty="0" smtClean="0"/>
              <a:t> до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потужності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2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8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68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8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40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52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840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80"/>
                            </p:stCondLst>
                            <p:childTnLst>
                              <p:par>
                                <p:cTn id="6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400"/>
                            </p:stCondLst>
                            <p:childTnLst>
                              <p:par>
                                <p:cTn id="7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240"/>
                            </p:stCondLst>
                            <p:childTnLst>
                              <p:par>
                                <p:cTn id="7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560"/>
                            </p:stCondLst>
                            <p:childTnLst>
                              <p:par>
                                <p:cTn id="8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32656"/>
            <a:ext cx="828092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1:23:35 </a:t>
            </a:r>
          </a:p>
          <a:p>
            <a:r>
              <a:rPr lang="ru-RU" dirty="0" err="1" smtClean="0"/>
              <a:t>Кількість</a:t>
            </a:r>
            <a:r>
              <a:rPr lang="ru-RU" dirty="0" smtClean="0"/>
              <a:t> пари в </a:t>
            </a:r>
            <a:r>
              <a:rPr lang="ru-RU" dirty="0" err="1" smtClean="0"/>
              <a:t>ядрі</a:t>
            </a:r>
            <a:r>
              <a:rPr lang="ru-RU" dirty="0" smtClean="0"/>
              <a:t> </a:t>
            </a:r>
            <a:r>
              <a:rPr lang="ru-RU" dirty="0" err="1" smtClean="0"/>
              <a:t>починає</a:t>
            </a:r>
            <a:r>
              <a:rPr lang="ru-RU" dirty="0" smtClean="0"/>
              <a:t> </a:t>
            </a:r>
            <a:r>
              <a:rPr lang="ru-RU" dirty="0" err="1" smtClean="0"/>
              <a:t>збільшуватися</a:t>
            </a:r>
            <a:r>
              <a:rPr lang="ru-RU" dirty="0" smtClean="0"/>
              <a:t> </a:t>
            </a:r>
            <a:r>
              <a:rPr lang="ru-RU" dirty="0" err="1" smtClean="0"/>
              <a:t>безконтрольно</a:t>
            </a:r>
            <a:r>
              <a:rPr lang="ru-RU" dirty="0" smtClean="0"/>
              <a:t>. </a:t>
            </a:r>
          </a:p>
          <a:p>
            <a:r>
              <a:rPr lang="ru-RU" dirty="0" smtClean="0"/>
              <a:t>1:23:40 </a:t>
            </a:r>
          </a:p>
          <a:p>
            <a:r>
              <a:rPr lang="ru-RU" dirty="0" err="1" smtClean="0"/>
              <a:t>Натиснуто</a:t>
            </a:r>
            <a:r>
              <a:rPr lang="ru-RU" dirty="0" smtClean="0"/>
              <a:t> </a:t>
            </a:r>
            <a:r>
              <a:rPr lang="ru-RU" dirty="0" err="1" smtClean="0"/>
              <a:t>аварійну</a:t>
            </a:r>
            <a:r>
              <a:rPr lang="ru-RU" dirty="0" smtClean="0"/>
              <a:t> кнопку. </a:t>
            </a:r>
            <a:r>
              <a:rPr lang="ru-RU" dirty="0" err="1" smtClean="0"/>
              <a:t>Автоматичні</a:t>
            </a:r>
            <a:r>
              <a:rPr lang="ru-RU" dirty="0" smtClean="0"/>
              <a:t> </a:t>
            </a:r>
            <a:r>
              <a:rPr lang="ru-RU" dirty="0" err="1" smtClean="0"/>
              <a:t>стрижні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повернуто в ядро. </a:t>
            </a:r>
          </a:p>
          <a:p>
            <a:r>
              <a:rPr lang="ru-RU" dirty="0" smtClean="0"/>
              <a:t>1:23:44 </a:t>
            </a:r>
          </a:p>
          <a:p>
            <a:r>
              <a:rPr lang="ru-RU" dirty="0" err="1" smtClean="0"/>
              <a:t>Реакторна</a:t>
            </a:r>
            <a:r>
              <a:rPr lang="ru-RU" dirty="0" smtClean="0"/>
              <a:t> </a:t>
            </a:r>
            <a:r>
              <a:rPr lang="ru-RU" dirty="0" err="1" smtClean="0"/>
              <a:t>потужність</a:t>
            </a:r>
            <a:r>
              <a:rPr lang="ru-RU" dirty="0" smtClean="0"/>
              <a:t> </a:t>
            </a:r>
            <a:r>
              <a:rPr lang="ru-RU" dirty="0" err="1" smtClean="0"/>
              <a:t>перевищила</a:t>
            </a:r>
            <a:r>
              <a:rPr lang="ru-RU" dirty="0" smtClean="0"/>
              <a:t> </a:t>
            </a:r>
            <a:r>
              <a:rPr lang="ru-RU" dirty="0" err="1" smtClean="0"/>
              <a:t>номінальну</a:t>
            </a:r>
            <a:r>
              <a:rPr lang="ru-RU" dirty="0" smtClean="0"/>
              <a:t> в 100 </a:t>
            </a:r>
            <a:r>
              <a:rPr lang="ru-RU" dirty="0" err="1" smtClean="0"/>
              <a:t>разів</a:t>
            </a:r>
            <a:r>
              <a:rPr lang="ru-RU" dirty="0" smtClean="0"/>
              <a:t>. </a:t>
            </a:r>
          </a:p>
          <a:p>
            <a:r>
              <a:rPr lang="ru-RU" dirty="0" smtClean="0"/>
              <a:t>1:23:45 </a:t>
            </a:r>
          </a:p>
          <a:p>
            <a:r>
              <a:rPr lang="ru-RU" dirty="0" err="1" smtClean="0"/>
              <a:t>Реакція</a:t>
            </a:r>
            <a:r>
              <a:rPr lang="ru-RU" dirty="0" smtClean="0"/>
              <a:t> </a:t>
            </a:r>
            <a:r>
              <a:rPr lang="ru-RU" dirty="0" err="1" smtClean="0"/>
              <a:t>палива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охолоджувальною</a:t>
            </a:r>
            <a:r>
              <a:rPr lang="ru-RU" dirty="0" smtClean="0"/>
              <a:t> водою </a:t>
            </a:r>
            <a:r>
              <a:rPr lang="ru-RU" dirty="0" err="1" smtClean="0"/>
              <a:t>виробляє</a:t>
            </a:r>
            <a:r>
              <a:rPr lang="ru-RU" dirty="0" smtClean="0"/>
              <a:t> </a:t>
            </a:r>
            <a:r>
              <a:rPr lang="ru-RU" dirty="0" err="1" smtClean="0"/>
              <a:t>імпульс</a:t>
            </a:r>
            <a:r>
              <a:rPr lang="ru-RU" dirty="0" smtClean="0"/>
              <a:t> </a:t>
            </a:r>
            <a:r>
              <a:rPr lang="ru-RU" dirty="0" err="1" smtClean="0"/>
              <a:t>високого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 в </a:t>
            </a:r>
            <a:r>
              <a:rPr lang="ru-RU" dirty="0" err="1" smtClean="0"/>
              <a:t>паливних</a:t>
            </a:r>
            <a:r>
              <a:rPr lang="ru-RU" dirty="0" smtClean="0"/>
              <a:t> каналах. </a:t>
            </a:r>
          </a:p>
          <a:p>
            <a:r>
              <a:rPr lang="ru-RU" dirty="0" smtClean="0"/>
              <a:t>1:23:49 </a:t>
            </a:r>
          </a:p>
          <a:p>
            <a:r>
              <a:rPr lang="ru-RU" dirty="0" err="1" smtClean="0"/>
              <a:t>Паливні</a:t>
            </a:r>
            <a:r>
              <a:rPr lang="ru-RU" dirty="0" smtClean="0"/>
              <a:t> </a:t>
            </a:r>
            <a:r>
              <a:rPr lang="ru-RU" dirty="0" err="1" smtClean="0"/>
              <a:t>канали</a:t>
            </a:r>
            <a:r>
              <a:rPr lang="ru-RU" dirty="0" smtClean="0"/>
              <a:t> </a:t>
            </a:r>
            <a:r>
              <a:rPr lang="ru-RU" dirty="0" err="1" smtClean="0"/>
              <a:t>зруйновано</a:t>
            </a:r>
            <a:r>
              <a:rPr lang="ru-RU" dirty="0" smtClean="0"/>
              <a:t>. </a:t>
            </a:r>
          </a:p>
          <a:p>
            <a:r>
              <a:rPr lang="ru-RU" dirty="0" smtClean="0"/>
              <a:t>1:24 </a:t>
            </a:r>
          </a:p>
          <a:p>
            <a:r>
              <a:rPr lang="ru-RU" dirty="0" err="1" smtClean="0"/>
              <a:t>Сталися</a:t>
            </a:r>
            <a:r>
              <a:rPr lang="ru-RU" dirty="0" smtClean="0"/>
              <a:t> два </a:t>
            </a:r>
            <a:r>
              <a:rPr lang="ru-RU" dirty="0" err="1" smtClean="0"/>
              <a:t>вибухи</a:t>
            </a:r>
            <a:r>
              <a:rPr lang="ru-RU" dirty="0" smtClean="0"/>
              <a:t>. </a:t>
            </a:r>
            <a:r>
              <a:rPr lang="ru-RU" dirty="0" err="1" smtClean="0"/>
              <a:t>Зірвано</a:t>
            </a:r>
            <a:r>
              <a:rPr lang="ru-RU" dirty="0" smtClean="0"/>
              <a:t> </a:t>
            </a:r>
            <a:r>
              <a:rPr lang="ru-RU" dirty="0" err="1" smtClean="0"/>
              <a:t>дах</a:t>
            </a:r>
            <a:r>
              <a:rPr lang="ru-RU" dirty="0" smtClean="0"/>
              <a:t> реактора, </a:t>
            </a:r>
            <a:r>
              <a:rPr lang="ru-RU" dirty="0" err="1" smtClean="0"/>
              <a:t>відкрито</a:t>
            </a:r>
            <a:r>
              <a:rPr lang="ru-RU" dirty="0" smtClean="0"/>
              <a:t> доступ </a:t>
            </a:r>
            <a:r>
              <a:rPr lang="ru-RU" dirty="0" err="1" smtClean="0"/>
              <a:t>повітря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допоміг</a:t>
            </a:r>
            <a:r>
              <a:rPr lang="ru-RU" dirty="0" smtClean="0"/>
              <a:t> </a:t>
            </a:r>
            <a:r>
              <a:rPr lang="ru-RU" dirty="0" err="1" smtClean="0"/>
              <a:t>утворенню</a:t>
            </a:r>
            <a:r>
              <a:rPr lang="ru-RU" dirty="0" smtClean="0"/>
              <a:t> </a:t>
            </a:r>
            <a:r>
              <a:rPr lang="ru-RU" dirty="0" err="1" smtClean="0"/>
              <a:t>вогненебезпечного</a:t>
            </a:r>
            <a:r>
              <a:rPr lang="ru-RU" dirty="0" smtClean="0"/>
              <a:t> газу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спричинив</a:t>
            </a:r>
            <a:r>
              <a:rPr lang="ru-RU" dirty="0" smtClean="0"/>
              <a:t> </a:t>
            </a:r>
            <a:r>
              <a:rPr lang="ru-RU" dirty="0" err="1" smtClean="0"/>
              <a:t>пожежу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26.04.1986 - до 5 </a:t>
            </a:r>
            <a:r>
              <a:rPr lang="ru-RU" dirty="0" err="1" smtClean="0"/>
              <a:t>години</a:t>
            </a:r>
            <a:r>
              <a:rPr lang="ru-RU" dirty="0" smtClean="0"/>
              <a:t> ранку </a:t>
            </a:r>
            <a:r>
              <a:rPr lang="ru-RU" dirty="0" err="1" smtClean="0"/>
              <a:t>ліквідовано</a:t>
            </a:r>
            <a:r>
              <a:rPr lang="ru-RU" dirty="0" smtClean="0"/>
              <a:t> </a:t>
            </a:r>
            <a:r>
              <a:rPr lang="ru-RU" dirty="0" err="1" smtClean="0"/>
              <a:t>пожежу</a:t>
            </a:r>
            <a:r>
              <a:rPr lang="ru-RU" dirty="0" smtClean="0"/>
              <a:t> на </a:t>
            </a:r>
            <a:r>
              <a:rPr lang="ru-RU" dirty="0" err="1" smtClean="0"/>
              <a:t>покрівлі</a:t>
            </a:r>
            <a:r>
              <a:rPr lang="ru-RU" dirty="0" smtClean="0"/>
              <a:t> головного корпусу та в </a:t>
            </a:r>
            <a:r>
              <a:rPr lang="ru-RU" dirty="0" err="1" smtClean="0"/>
              <a:t>машзалі</a:t>
            </a:r>
            <a:r>
              <a:rPr lang="ru-RU" dirty="0" smtClean="0"/>
              <a:t> 4-го </a:t>
            </a:r>
            <a:r>
              <a:rPr lang="ru-RU" dirty="0" err="1" smtClean="0"/>
              <a:t>енергоблоку</a:t>
            </a:r>
            <a:r>
              <a:rPr lang="ru-RU" dirty="0" smtClean="0"/>
              <a:t>. </a:t>
            </a:r>
            <a:r>
              <a:rPr lang="ru-RU" dirty="0" err="1" smtClean="0"/>
              <a:t>Зупинено</a:t>
            </a:r>
            <a:r>
              <a:rPr lang="ru-RU" dirty="0" smtClean="0"/>
              <a:t> </a:t>
            </a:r>
            <a:r>
              <a:rPr lang="ru-RU" dirty="0" err="1" smtClean="0"/>
              <a:t>сусідній</a:t>
            </a:r>
            <a:r>
              <a:rPr lang="ru-RU" dirty="0" smtClean="0"/>
              <a:t> 3-й </a:t>
            </a:r>
            <a:r>
              <a:rPr lang="ru-RU" dirty="0" err="1" smtClean="0"/>
              <a:t>енергоблок</a:t>
            </a:r>
            <a:r>
              <a:rPr lang="ru-RU" dirty="0" smtClean="0"/>
              <a:t>. </a:t>
            </a:r>
            <a:r>
              <a:rPr lang="ru-RU" dirty="0" err="1" smtClean="0"/>
              <a:t>Здійснено</a:t>
            </a:r>
            <a:r>
              <a:rPr lang="ru-RU" dirty="0" smtClean="0"/>
              <a:t> </a:t>
            </a:r>
            <a:r>
              <a:rPr lang="ru-RU" dirty="0" err="1" smtClean="0"/>
              <a:t>відключення</a:t>
            </a:r>
            <a:r>
              <a:rPr lang="ru-RU" dirty="0" smtClean="0"/>
              <a:t> </a:t>
            </a:r>
            <a:r>
              <a:rPr lang="ru-RU" dirty="0" err="1" smtClean="0"/>
              <a:t>устаткування</a:t>
            </a:r>
            <a:r>
              <a:rPr lang="ru-RU" dirty="0" smtClean="0"/>
              <a:t> 4-го </a:t>
            </a:r>
            <a:r>
              <a:rPr lang="ru-RU" dirty="0" err="1" smtClean="0"/>
              <a:t>енергоблоку</a:t>
            </a:r>
            <a:r>
              <a:rPr lang="ru-RU" dirty="0" smtClean="0"/>
              <a:t>, проведено </a:t>
            </a:r>
            <a:r>
              <a:rPr lang="ru-RU" dirty="0" err="1" smtClean="0"/>
              <a:t>розвідку</a:t>
            </a:r>
            <a:r>
              <a:rPr lang="ru-RU" dirty="0" smtClean="0"/>
              <a:t> стану </a:t>
            </a:r>
            <a:r>
              <a:rPr lang="ru-RU" dirty="0" err="1" smtClean="0"/>
              <a:t>аварійного</a:t>
            </a:r>
            <a:r>
              <a:rPr lang="ru-RU" dirty="0" smtClean="0"/>
              <a:t> реактора, </a:t>
            </a:r>
            <a:r>
              <a:rPr lang="ru-RU" dirty="0" err="1" smtClean="0"/>
              <a:t>необхідна</a:t>
            </a:r>
            <a:r>
              <a:rPr lang="ru-RU" dirty="0" smtClean="0"/>
              <a:t> </a:t>
            </a:r>
            <a:r>
              <a:rPr lang="ru-RU" dirty="0" err="1" smtClean="0"/>
              <a:t>евакуація</a:t>
            </a:r>
            <a:r>
              <a:rPr lang="ru-RU" dirty="0" smtClean="0"/>
              <a:t> </a:t>
            </a:r>
            <a:r>
              <a:rPr lang="ru-RU" dirty="0" err="1" smtClean="0"/>
              <a:t>постраждалих</a:t>
            </a:r>
            <a:r>
              <a:rPr lang="ru-RU" dirty="0" smtClean="0"/>
              <a:t> до </a:t>
            </a:r>
            <a:r>
              <a:rPr lang="ru-RU" dirty="0" err="1" smtClean="0"/>
              <a:t>Москви</a:t>
            </a:r>
            <a:r>
              <a:rPr lang="ru-RU" dirty="0" smtClean="0"/>
              <a:t> (104 </a:t>
            </a:r>
            <a:r>
              <a:rPr lang="ru-RU" dirty="0" err="1" smtClean="0"/>
              <a:t>чол</a:t>
            </a:r>
            <a:r>
              <a:rPr lang="ru-RU" dirty="0" smtClean="0"/>
              <a:t>). </a:t>
            </a:r>
            <a:r>
              <a:rPr lang="ru-RU" dirty="0" err="1" smtClean="0"/>
              <a:t>Розпорядженням</a:t>
            </a:r>
            <a:r>
              <a:rPr lang="ru-RU" dirty="0" smtClean="0"/>
              <a:t> Ради </a:t>
            </a:r>
            <a:r>
              <a:rPr lang="ru-RU" dirty="0" err="1" smtClean="0"/>
              <a:t>Міністрів</a:t>
            </a:r>
            <a:r>
              <a:rPr lang="ru-RU" dirty="0" smtClean="0"/>
              <a:t> СРСР створено </a:t>
            </a:r>
            <a:r>
              <a:rPr lang="ru-RU" dirty="0" err="1" smtClean="0"/>
              <a:t>Урядову</a:t>
            </a:r>
            <a:r>
              <a:rPr lang="ru-RU" dirty="0" smtClean="0"/>
              <a:t> </a:t>
            </a:r>
            <a:r>
              <a:rPr lang="ru-RU" dirty="0" err="1" smtClean="0"/>
              <a:t>комісію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розслідування</a:t>
            </a:r>
            <a:r>
              <a:rPr lang="ru-RU" dirty="0" smtClean="0"/>
              <a:t> причин </a:t>
            </a:r>
            <a:r>
              <a:rPr lang="ru-RU" dirty="0" err="1" smtClean="0"/>
              <a:t>аварії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3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6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44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6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6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8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28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600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600"/>
                            </p:stCondLst>
                            <p:childTnLst>
                              <p:par>
                                <p:cTn id="6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800"/>
                            </p:stCondLst>
                            <p:childTnLst>
                              <p:par>
                                <p:cTn id="7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480"/>
                            </p:stCondLst>
                            <p:childTnLst>
                              <p:par>
                                <p:cTn id="7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Сучасний вигляд ЧАЕС </a:t>
            </a:r>
            <a:br>
              <a:rPr lang="uk-UA" dirty="0" smtClean="0"/>
            </a:br>
            <a:r>
              <a:rPr lang="uk-UA" dirty="0" smtClean="0"/>
              <a:t>та зони відчуження</a:t>
            </a:r>
            <a:endParaRPr lang="ru-RU" dirty="0"/>
          </a:p>
        </p:txBody>
      </p:sp>
      <p:pic>
        <p:nvPicPr>
          <p:cNvPr id="5" name="Рисунок 4" descr="slavutych-stanc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1514475"/>
            <a:ext cx="5881836" cy="39408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680" y="5733256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                                                    Залізнична станція в місті Славутич</a:t>
            </a:r>
            <a:endParaRPr lang="ru-RU" sz="1200" dirty="0"/>
          </a:p>
        </p:txBody>
      </p:sp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nv000032f.jpg"/>
          <p:cNvPicPr>
            <a:picLocks noChangeAspect="1"/>
          </p:cNvPicPr>
          <p:nvPr/>
        </p:nvPicPr>
        <p:blipFill>
          <a:blip r:embed="rId2" cstate="print"/>
          <a:srcRect b="4695"/>
          <a:stretch>
            <a:fillRect/>
          </a:stretch>
        </p:blipFill>
        <p:spPr>
          <a:xfrm>
            <a:off x="251520" y="332656"/>
            <a:ext cx="4179807" cy="576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6237312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Саркофаг над 4 енергоблоком</a:t>
            </a:r>
            <a:endParaRPr lang="ru-RU" sz="1200" dirty="0"/>
          </a:p>
        </p:txBody>
      </p:sp>
      <p:pic>
        <p:nvPicPr>
          <p:cNvPr id="6" name="Рисунок 5" descr="d78d2bbf129a69dcfc509d9cd2004b9f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60648"/>
            <a:ext cx="3384376" cy="24764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2996952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err="1" smtClean="0"/>
              <a:t>Прип</a:t>
            </a:r>
            <a:r>
              <a:rPr lang="en-US" sz="1200" dirty="0" smtClean="0"/>
              <a:t>’</a:t>
            </a:r>
            <a:r>
              <a:rPr lang="uk-UA" sz="1200" dirty="0" smtClean="0"/>
              <a:t>ять  (1985 рік)</a:t>
            </a:r>
            <a:endParaRPr lang="ru-RU" sz="1200" dirty="0"/>
          </a:p>
        </p:txBody>
      </p:sp>
      <p:pic>
        <p:nvPicPr>
          <p:cNvPr id="8" name="Рисунок 7" descr="chernobyl08_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284984"/>
            <a:ext cx="1979214" cy="29523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04248" y="357301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err="1" smtClean="0"/>
              <a:t>Прип</a:t>
            </a:r>
            <a:r>
              <a:rPr lang="en-US" sz="1200" dirty="0" smtClean="0"/>
              <a:t>’</a:t>
            </a:r>
            <a:r>
              <a:rPr lang="uk-UA" sz="1200" dirty="0" smtClean="0"/>
              <a:t>ять – </a:t>
            </a:r>
            <a:r>
              <a:rPr lang="uk-UA" sz="1200" dirty="0" err="1" smtClean="0"/>
              <a:t>міісто-привид</a:t>
            </a:r>
            <a:r>
              <a:rPr lang="uk-UA" sz="1200" dirty="0" smtClean="0"/>
              <a:t> (2008 рік)</a:t>
            </a:r>
            <a:endParaRPr lang="ru-RU" sz="1200" dirty="0"/>
          </a:p>
        </p:txBody>
      </p:sp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oto-04_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4387347" cy="3283198"/>
          </a:xfrm>
          <a:prstGeom prst="rect">
            <a:avLst/>
          </a:prstGeom>
        </p:spPr>
      </p:pic>
      <p:pic>
        <p:nvPicPr>
          <p:cNvPr id="5" name="Рисунок 4" descr="photo-05_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132856"/>
            <a:ext cx="4170040" cy="3120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551723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                         Недобудовані 5 та 6 енергоблоки (2011 рік)</a:t>
            </a:r>
            <a:endParaRPr lang="ru-RU" dirty="0"/>
          </a:p>
        </p:txBody>
      </p:sp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anov-diz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4406459" cy="2952328"/>
          </a:xfrm>
          <a:prstGeom prst="rect">
            <a:avLst/>
          </a:prstGeom>
        </p:spPr>
      </p:pic>
      <p:pic>
        <p:nvPicPr>
          <p:cNvPr id="5" name="Рисунок 4" descr="stancia-yan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924944"/>
            <a:ext cx="4855203" cy="32529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3573016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Покинута техніка на станції </a:t>
            </a:r>
            <a:r>
              <a:rPr lang="uk-UA" sz="1200" dirty="0" err="1" smtClean="0"/>
              <a:t>Янов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6237312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Станція </a:t>
            </a:r>
            <a:r>
              <a:rPr lang="uk-UA" sz="1200" dirty="0" err="1" smtClean="0"/>
              <a:t>Янов</a:t>
            </a:r>
            <a:r>
              <a:rPr lang="uk-UA" sz="1200" dirty="0" smtClean="0"/>
              <a:t> – сучасний </a:t>
            </a:r>
            <a:r>
              <a:rPr lang="uk-UA" sz="1200" dirty="0" err="1" smtClean="0"/>
              <a:t>вмгляд</a:t>
            </a:r>
            <a:endParaRPr lang="ru-RU" sz="1200" dirty="0"/>
          </a:p>
        </p:txBody>
      </p:sp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151</TotalTime>
  <Words>518</Words>
  <Application>Microsoft Office PowerPoint</Application>
  <PresentationFormat>Экран (4:3)</PresentationFormat>
  <Paragraphs>64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Литейная</vt:lpstr>
      <vt:lpstr>ЧАЕС  4 енергоблок</vt:lpstr>
      <vt:lpstr>Хронологія подій 25-26 квітня 1986 року</vt:lpstr>
      <vt:lpstr>Слайд 3</vt:lpstr>
      <vt:lpstr>Слайд 4</vt:lpstr>
      <vt:lpstr>Слайд 5</vt:lpstr>
      <vt:lpstr>Сучасний вигляд ЧАЕС  та зони відчуження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ЧАЕС 4 енергоблок</dc:title>
  <dc:creator>Admin</dc:creator>
  <cp:lastModifiedBy>Admin</cp:lastModifiedBy>
  <cp:revision>17</cp:revision>
  <dcterms:created xsi:type="dcterms:W3CDTF">2012-04-15T16:29:06Z</dcterms:created>
  <dcterms:modified xsi:type="dcterms:W3CDTF">2012-04-15T19:00:56Z</dcterms:modified>
</cp:coreProperties>
</file>