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140CB8"/>
    <a:srgbClr val="ED13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27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&#1080;&#1089;&#1090;&#1088;&#1072;&#1090;&#1086;&#1088;\Desktop\DSCN0792%20(online-video-cutter.com)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0"/>
            <a:ext cx="8098692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tencil" pitchFamily="82" charset="0"/>
              </a:rPr>
              <a:t>The Heaven’s Debates</a:t>
            </a:r>
          </a:p>
          <a:p>
            <a:pPr algn="ctr"/>
            <a:r>
              <a:rPr lang="en-US" sz="72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tencil" pitchFamily="82" charset="0"/>
              </a:rPr>
              <a:t>The USA</a:t>
            </a:r>
            <a:endParaRPr lang="ru-RU" sz="72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://www.stihi.ru/pics/2012/09/01/94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38536"/>
            <a:ext cx="4500562" cy="2914651"/>
          </a:xfrm>
          <a:prstGeom prst="rect">
            <a:avLst/>
          </a:prstGeom>
          <a:noFill/>
        </p:spPr>
      </p:pic>
      <p:pic>
        <p:nvPicPr>
          <p:cNvPr id="1028" name="Picture 4" descr="http://ekotourism.net/wp-content/uploads/2012/06/u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4357686" cy="3268266"/>
          </a:xfrm>
          <a:prstGeom prst="rect">
            <a:avLst/>
          </a:prstGeom>
          <a:noFill/>
        </p:spPr>
      </p:pic>
      <p:pic>
        <p:nvPicPr>
          <p:cNvPr id="1030" name="Picture 6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000240"/>
            <a:ext cx="3742882" cy="2571768"/>
          </a:xfrm>
          <a:prstGeom prst="rect">
            <a:avLst/>
          </a:prstGeom>
          <a:noFill/>
        </p:spPr>
      </p:pic>
      <p:pic>
        <p:nvPicPr>
          <p:cNvPr id="8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4214810" y="2143116"/>
            <a:ext cx="1726916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64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Way of life or humanity </a:t>
            </a:r>
          </a:p>
        </p:txBody>
      </p:sp>
      <p:pic>
        <p:nvPicPr>
          <p:cNvPr id="22530" name="Picture 2" descr="http://frazbook.ru/wp-content/uploads/2008/10/izo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5"/>
            <a:ext cx="2428892" cy="3307688"/>
          </a:xfrm>
          <a:prstGeom prst="rect">
            <a:avLst/>
          </a:prstGeom>
          <a:noFill/>
        </p:spPr>
      </p:pic>
      <p:pic>
        <p:nvPicPr>
          <p:cNvPr id="22532" name="Picture 4" descr="http://cs616925.vk.me/v616925025/1ac7/P-tyobY5H9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255" y="1428735"/>
            <a:ext cx="6712523" cy="5178235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085" y="571480"/>
            <a:ext cx="19359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64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Life is good</a:t>
            </a:r>
          </a:p>
        </p:txBody>
      </p:sp>
      <p:pic>
        <p:nvPicPr>
          <p:cNvPr id="23554" name="Picture 2" descr="D:\америка 3\DSCN0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572032" cy="3429025"/>
          </a:xfrm>
          <a:prstGeom prst="rect">
            <a:avLst/>
          </a:prstGeom>
          <a:noFill/>
        </p:spPr>
      </p:pic>
      <p:pic>
        <p:nvPicPr>
          <p:cNvPr id="23556" name="Picture 4" descr="http://cs408929.vk.me/v408929189/4e56/DdbDn3Fla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5613" y="1214422"/>
            <a:ext cx="4018387" cy="5357850"/>
          </a:xfrm>
          <a:prstGeom prst="rect">
            <a:avLst/>
          </a:prstGeom>
          <a:noFill/>
        </p:spPr>
      </p:pic>
      <p:pic>
        <p:nvPicPr>
          <p:cNvPr id="3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4675657" cy="2643206"/>
          </a:xfrm>
          <a:prstGeom prst="rect">
            <a:avLst/>
          </a:prstGeom>
          <a:noFill/>
        </p:spPr>
      </p:pic>
      <p:pic>
        <p:nvPicPr>
          <p:cNvPr id="23558" name="Picture 6" descr="http://cs408423.vk.me/v408423189/7684/cpDR4uEqZY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488983"/>
            <a:ext cx="4500594" cy="3369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771078">
            <a:off x="-783804" y="2700087"/>
            <a:ext cx="10838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Not Better, not worse, just different</a:t>
            </a:r>
          </a:p>
        </p:txBody>
      </p:sp>
      <p:pic>
        <p:nvPicPr>
          <p:cNvPr id="3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357166"/>
            <a:ext cx="6000792" cy="3392321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3032934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w5.ru/images/pw5_ru/mjzty2/bwerew-pw5_ru-flag-ssha-zvezdy-polos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4" y="3214686"/>
            <a:ext cx="77694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Lili</a:t>
            </a:r>
            <a:r>
              <a:rPr lang="en-US" sz="5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korotkova</a:t>
            </a:r>
            <a:endParaRPr lang="en-US" sz="54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140CB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Valeriya</a:t>
            </a:r>
            <a:r>
              <a:rPr lang="en-US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Nikolaeva</a:t>
            </a:r>
            <a:endParaRPr lang="en-US" sz="5400" b="1" cap="all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140CB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140CB8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What does the fox say?</a:t>
            </a:r>
            <a:endParaRPr lang="ru-RU" sz="54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140CB8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4580" name="Picture 4" descr="http://static.fjcdn.com/large/pictures/8f/c9/8fc9e0_47877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14290"/>
            <a:ext cx="457348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"/>
            <a:ext cx="7901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The  Standard   of   living </a:t>
            </a:r>
          </a:p>
        </p:txBody>
      </p:sp>
      <p:pic>
        <p:nvPicPr>
          <p:cNvPr id="14338" name="Picture 2" descr="http://cdn.theatlantic.com/static/mt/assets/business/mckinle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714356"/>
            <a:ext cx="4379527" cy="2000264"/>
          </a:xfrm>
          <a:prstGeom prst="rect">
            <a:avLst/>
          </a:prstGeom>
          <a:noFill/>
        </p:spPr>
      </p:pic>
      <p:pic>
        <p:nvPicPr>
          <p:cNvPr id="14342" name="Picture 6" descr="http://cs319629.vk.me/v319629531/4df/3afhp8lWrZ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14355"/>
            <a:ext cx="4214842" cy="2802111"/>
          </a:xfrm>
          <a:prstGeom prst="rect">
            <a:avLst/>
          </a:prstGeom>
          <a:noFill/>
        </p:spPr>
      </p:pic>
      <p:pic>
        <p:nvPicPr>
          <p:cNvPr id="14344" name="Picture 8" descr="http://cs319629.vk.me/v319629531/4bf/eXHicT0w2G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286249" cy="3214686"/>
          </a:xfrm>
          <a:prstGeom prst="rect">
            <a:avLst/>
          </a:prstGeom>
          <a:noFill/>
        </p:spPr>
      </p:pic>
      <p:pic>
        <p:nvPicPr>
          <p:cNvPr id="14346" name="Picture 10" descr="http://cdn.cstatic.net/cache/gallery/4125/5036819464_073981641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857629"/>
            <a:ext cx="4310880" cy="3000372"/>
          </a:xfrm>
          <a:prstGeom prst="rect">
            <a:avLst/>
          </a:prstGeom>
          <a:noFill/>
        </p:spPr>
      </p:pic>
      <p:pic>
        <p:nvPicPr>
          <p:cNvPr id="14350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642917"/>
            <a:ext cx="3580812" cy="1860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7901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The   Daemonic   reality</a:t>
            </a:r>
          </a:p>
        </p:txBody>
      </p:sp>
      <p:pic>
        <p:nvPicPr>
          <p:cNvPr id="15366" name="Picture 6" descr="http://cs408929.vk.me/v408929189/4f39/obwiuoAU5s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954091" cy="3857651"/>
          </a:xfrm>
          <a:prstGeom prst="rect">
            <a:avLst/>
          </a:prstGeom>
          <a:noFill/>
        </p:spPr>
      </p:pic>
      <p:pic>
        <p:nvPicPr>
          <p:cNvPr id="15368" name="Picture 8" descr="http://www.worldchristians.info/wp-content/uploads/2012/10/6a00d8341c90b153ef0162fbee4787970d-320w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71480"/>
            <a:ext cx="3470651" cy="4357718"/>
          </a:xfrm>
          <a:prstGeom prst="rect">
            <a:avLst/>
          </a:prstGeom>
          <a:noFill/>
        </p:spPr>
      </p:pic>
      <p:pic>
        <p:nvPicPr>
          <p:cNvPr id="15362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085" y="571480"/>
            <a:ext cx="1935915" cy="21431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5042118"/>
            <a:ext cx="82868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In 2012, 15.1 percent of all </a:t>
            </a:r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people</a:t>
            </a:r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 </a:t>
            </a:r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lived 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in poverty.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 The poverty rate in </a:t>
            </a:r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2012 </a:t>
            </a:r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was </a:t>
            </a:r>
          </a:p>
          <a:p>
            <a:pPr algn="ctr"/>
            <a:r>
              <a:rPr lang="en-US" sz="2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the highest poverty rate since 1993. </a:t>
            </a:r>
            <a:endParaRPr lang="ru-RU" sz="2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latin typeface="Arial Black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0"/>
            <a:ext cx="7901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Culture</a:t>
            </a:r>
          </a:p>
        </p:txBody>
      </p:sp>
      <p:pic>
        <p:nvPicPr>
          <p:cNvPr id="16386" name="Picture 2" descr="http://cs616925.vk.me/v616925930/472b/9CcB2nk8c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48263"/>
            <a:ext cx="3561579" cy="5538257"/>
          </a:xfrm>
          <a:prstGeom prst="rect">
            <a:avLst/>
          </a:prstGeom>
          <a:noFill/>
        </p:spPr>
      </p:pic>
      <p:pic>
        <p:nvPicPr>
          <p:cNvPr id="1026" name="Picture 2" descr="http://ibankcoin.com/chessnwine/files/2013/06/funny-USA-map-s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357430"/>
            <a:ext cx="4743450" cy="3743325"/>
          </a:xfrm>
          <a:prstGeom prst="rect">
            <a:avLst/>
          </a:prstGeom>
          <a:noFill/>
        </p:spPr>
      </p:pic>
      <p:pic>
        <p:nvPicPr>
          <p:cNvPr id="2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8085" y="500042"/>
            <a:ext cx="1935915" cy="2143140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10800000">
            <a:off x="2857488" y="357166"/>
            <a:ext cx="3500462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7" name="Picture 9" descr="http://cs408929.vk.me/v408929189/4e81/Msoy1YEso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00174"/>
            <a:ext cx="3857652" cy="5143535"/>
          </a:xfrm>
          <a:prstGeom prst="rect">
            <a:avLst/>
          </a:prstGeom>
          <a:noFill/>
        </p:spPr>
      </p:pic>
      <p:pic>
        <p:nvPicPr>
          <p:cNvPr id="17411" name="Picture 3" descr="D:\Америка\DSCN04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286116" cy="24645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6215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America is the country of different 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views, </a:t>
            </a:r>
            <a:r>
              <a:rPr lang="en-US" sz="2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different religions, different people and different </a:t>
            </a:r>
            <a:r>
              <a:rPr lang="en-US" sz="2400" b="1" u="sng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CULTURES</a:t>
            </a:r>
          </a:p>
        </p:txBody>
      </p:sp>
      <p:pic>
        <p:nvPicPr>
          <p:cNvPr id="4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0"/>
            <a:ext cx="4675657" cy="264320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0"/>
            <a:ext cx="7901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The  Angel’s   version</a:t>
            </a:r>
          </a:p>
        </p:txBody>
      </p:sp>
      <p:pic>
        <p:nvPicPr>
          <p:cNvPr id="17412" name="Picture 4" descr="D:\америка 3\DSCN1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786190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408929.vk.me/v408929189/4ef4/h-irNfmC8F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62533" cy="3571900"/>
          </a:xfrm>
          <a:prstGeom prst="rect">
            <a:avLst/>
          </a:prstGeom>
          <a:noFill/>
        </p:spPr>
      </p:pic>
      <p:pic>
        <p:nvPicPr>
          <p:cNvPr id="3" name="Picture 5" descr="D:\америка 2\DSCN0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839611"/>
            <a:ext cx="5357850" cy="4018389"/>
          </a:xfrm>
          <a:prstGeom prst="rect">
            <a:avLst/>
          </a:prstGeom>
          <a:noFill/>
        </p:spPr>
      </p:pic>
      <p:pic>
        <p:nvPicPr>
          <p:cNvPr id="4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0"/>
            <a:ext cx="467565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SCN0792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0"/>
            <a:ext cx="79015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Education</a:t>
            </a:r>
          </a:p>
        </p:txBody>
      </p:sp>
      <p:pic>
        <p:nvPicPr>
          <p:cNvPr id="3" name="Picture 14" descr="http://images.wikia.com/vampirediaries/images/8/83/Ange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0"/>
            <a:ext cx="4675657" cy="26432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71480"/>
            <a:ext cx="6887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latin typeface="Arial Black" pitchFamily="34" charset="0"/>
                <a:ea typeface="SimSun" pitchFamily="2" charset="-122"/>
              </a:rPr>
              <a:t>America is the country of abilities</a:t>
            </a:r>
            <a:endParaRPr lang="ru-RU" sz="2800" dirty="0"/>
          </a:p>
        </p:txBody>
      </p:sp>
      <p:pic>
        <p:nvPicPr>
          <p:cNvPr id="18434" name="Picture 2" descr="http://cs408929.vk.me/v408929189/4f42/WASD11tQ7f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142984"/>
            <a:ext cx="3748121" cy="2643206"/>
          </a:xfrm>
          <a:prstGeom prst="rect">
            <a:avLst/>
          </a:prstGeom>
          <a:noFill/>
        </p:spPr>
      </p:pic>
      <p:pic>
        <p:nvPicPr>
          <p:cNvPr id="18435" name="Picture 3" descr="D:\америка 2\DSCN05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268264"/>
            <a:ext cx="4786314" cy="3589736"/>
          </a:xfrm>
          <a:prstGeom prst="rect">
            <a:avLst/>
          </a:prstGeom>
          <a:noFill/>
        </p:spPr>
      </p:pic>
      <p:pic>
        <p:nvPicPr>
          <p:cNvPr id="18437" name="Picture 5" descr="http://cs408929.vk.me/v408929189/4f06/GtHInAzIIb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428868"/>
            <a:ext cx="3201979" cy="426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7646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Stencil" pitchFamily="82" charset="0"/>
              </a:rPr>
              <a:t>Ha-ha-ha from the hell</a:t>
            </a:r>
          </a:p>
        </p:txBody>
      </p:sp>
      <p:pic>
        <p:nvPicPr>
          <p:cNvPr id="21505" name="Picture 1" descr="D:\америка 3\DSCN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9144000" cy="628652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uk/0/0d/BSD_daem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8085" y="571480"/>
            <a:ext cx="19359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95</Words>
  <PresentationFormat>Экран (4:3)</PresentationFormat>
  <Paragraphs>20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XTreme.ws</cp:lastModifiedBy>
  <cp:revision>29</cp:revision>
  <dcterms:created xsi:type="dcterms:W3CDTF">2013-12-09T13:01:45Z</dcterms:created>
  <dcterms:modified xsi:type="dcterms:W3CDTF">2013-12-13T06:25:10Z</dcterms:modified>
</cp:coreProperties>
</file>