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украинская культура первой половины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 </a:t>
            </a:r>
            <a:r>
              <a:rPr lang="ru-RU" dirty="0"/>
              <a:t>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15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Т. Г. Шевченко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904" y="1268760"/>
            <a:ext cx="5486400" cy="1296144"/>
          </a:xfrm>
        </p:spPr>
        <p:txBody>
          <a:bodyPr>
            <a:normAutofit/>
          </a:bodyPr>
          <a:lstStyle/>
          <a:p>
            <a:r>
              <a:rPr lang="ru-RU" dirty="0"/>
              <a:t>Эпохой в развитии украинского изобразительного искусства стало творчество Т. Г. Шевченко. Особый интерес представляют его живописные и графические портреты, в которых он прокладывал путь реалистическому искусству - правдивому и непредвзятому изображению действительности.</a:t>
            </a:r>
          </a:p>
          <a:p>
            <a:endParaRPr lang="ru-RU" dirty="0"/>
          </a:p>
        </p:txBody>
      </p:sp>
      <p:pic>
        <p:nvPicPr>
          <p:cNvPr id="1026" name="Picture 2" descr="C:\Users\Таня\Desktop\школа\история укр презентация\картинки 2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564904"/>
            <a:ext cx="2858477" cy="4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7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</a:rPr>
              <a:t>Автопортреты - особая область творчества Т. Г. Шевченко. Он писал себя на протяжении всей жизни</a:t>
            </a:r>
            <a:r>
              <a:rPr lang="ru-RU" sz="2400" dirty="0" smtClean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3" y="1412776"/>
            <a:ext cx="4140893" cy="5252719"/>
          </a:xfrm>
        </p:spPr>
      </p:pic>
    </p:spTree>
    <p:extLst>
      <p:ext uri="{BB962C8B-B14F-4D97-AF65-F5344CB8AC3E}">
        <p14:creationId xmlns:p14="http://schemas.microsoft.com/office/powerpoint/2010/main" val="337642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/>
              <a:t> Значительное место в искусстве занял знаменитый офорт Шевченко "Автопортрет со свечой" (1860) сделанный по рисунку 1845 года. Это волнующая встреча художника со своей юностью.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0" y="188640"/>
            <a:ext cx="5134291" cy="6530819"/>
          </a:xfrm>
        </p:spPr>
      </p:pic>
    </p:spTree>
    <p:extLst>
      <p:ext uri="{BB962C8B-B14F-4D97-AF65-F5344CB8AC3E}">
        <p14:creationId xmlns:p14="http://schemas.microsoft.com/office/powerpoint/2010/main" val="391827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Западноукраинские</a:t>
            </a:r>
            <a:r>
              <a:rPr lang="ru-RU" dirty="0" smtClean="0"/>
              <a:t> земли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Живопись и графика развивались и на </a:t>
            </a:r>
            <a:r>
              <a:rPr lang="ru-RU" sz="2000" dirty="0" err="1"/>
              <a:t>западноукраинских</a:t>
            </a:r>
            <a:r>
              <a:rPr lang="ru-RU" sz="2000" dirty="0"/>
              <a:t> землях. Украинский художник Л. Делийский (1745-1825) в начале XIX века расписывал сооружения </a:t>
            </a:r>
            <a:r>
              <a:rPr lang="ru-RU" sz="2000" dirty="0" err="1"/>
              <a:t>Почаевской</a:t>
            </a:r>
            <a:r>
              <a:rPr lang="ru-RU" sz="2000" dirty="0"/>
              <a:t> лавры, затем он работал во Львове. Его творчество, отмеченное чертами реализма, явилось новым этапом в развитии изобразительного искусства.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2377"/>
            <a:ext cx="5472607" cy="3676907"/>
          </a:xfrm>
        </p:spPr>
      </p:pic>
    </p:spTree>
    <p:extLst>
      <p:ext uri="{BB962C8B-B14F-4D97-AF65-F5344CB8AC3E}">
        <p14:creationId xmlns:p14="http://schemas.microsoft.com/office/powerpoint/2010/main" val="349992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Художественные  промыслы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первой половине XIX века на Украине интенсивно развиваются художественные промыслы. Значительное распространение приобретают произведения народной живописи. В них изображаются сцены из жизни и быта украинского народа: "Сидит казак под вербой", "Казак-бандурист", "Казак-запорожец" и другие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445456" cy="6548683"/>
          </a:xfrm>
        </p:spPr>
      </p:pic>
    </p:spTree>
    <p:extLst>
      <p:ext uri="{BB962C8B-B14F-4D97-AF65-F5344CB8AC3E}">
        <p14:creationId xmlns:p14="http://schemas.microsoft.com/office/powerpoint/2010/main" val="16332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КОНЕЦ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09541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Театр</a:t>
            </a:r>
            <a:r>
              <a:rPr lang="ru-RU" dirty="0" smtClean="0"/>
              <a:t> .</a:t>
            </a:r>
            <a:br>
              <a:rPr lang="ru-RU" dirty="0" smtClean="0"/>
            </a:br>
            <a:r>
              <a:rPr lang="ru-RU" dirty="0" smtClean="0"/>
              <a:t>Крепостной 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первой половине XIX века на Украине театральное дело получает свое развитие в крепостных театрах, существовавших в богатых помещичьих усадьбах. Известность приобрел крепостной театр в селе Романове на Волыни, где ставились даже классические оперные </a:t>
            </a:r>
            <a:r>
              <a:rPr lang="ru-RU" sz="1800" dirty="0" smtClean="0"/>
              <a:t>спектакли.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07" y="1096018"/>
            <a:ext cx="5546789" cy="4565230"/>
          </a:xfrm>
        </p:spPr>
      </p:pic>
    </p:spTree>
    <p:extLst>
      <p:ext uri="{BB962C8B-B14F-4D97-AF65-F5344CB8AC3E}">
        <p14:creationId xmlns:p14="http://schemas.microsoft.com/office/powerpoint/2010/main" val="34686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Любительский 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/>
              <a:t>Дальнейшее развитие получили в этот период любительские театры. Выдающимся организатором, режиссером и актером одного из них, действовавшего в Полтаве, был И. П. Котляревский.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4392488" cy="5446686"/>
          </a:xfrm>
        </p:spPr>
      </p:pic>
    </p:spTree>
    <p:extLst>
      <p:ext uri="{BB962C8B-B14F-4D97-AF65-F5344CB8AC3E}">
        <p14:creationId xmlns:p14="http://schemas.microsoft.com/office/powerpoint/2010/main" val="178019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Профессиональный 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Главными центрами театральной жизни стали Харьков и Полтава, где были созданы профессиональные театры. В Харькове одним из основателей такого театра был Г. Ф. Квитка-</a:t>
            </a:r>
            <a:r>
              <a:rPr lang="ru-RU" sz="1800" dirty="0" err="1"/>
              <a:t>Основьяненко</a:t>
            </a:r>
            <a:r>
              <a:rPr lang="ru-RU" sz="1800" dirty="0"/>
              <a:t>. К деятельности Харьковского театра привлекались талантливые артисты, ставились пьесы украинского, русского, европейского репертуара. Так было положено начало становлению национального профессионального театра.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9" y="1327428"/>
            <a:ext cx="5424957" cy="3973780"/>
          </a:xfrm>
        </p:spPr>
      </p:pic>
    </p:spTree>
    <p:extLst>
      <p:ext uri="{BB962C8B-B14F-4D97-AF65-F5344CB8AC3E}">
        <p14:creationId xmlns:p14="http://schemas.microsoft.com/office/powerpoint/2010/main" val="17033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Украине по-прежнему была популярна народная музыка, особенно, песни: колядки, </a:t>
            </a:r>
            <a:r>
              <a:rPr lang="ru-RU" sz="1800" dirty="0" err="1"/>
              <a:t>щедровки</a:t>
            </a:r>
            <a:r>
              <a:rPr lang="ru-RU" sz="1800" dirty="0"/>
              <a:t>, веснянки, купальские и жатвенные, колыбельные, думы, исторические песни и другие. Народными стали песни на слова Т. Г. Шевченко. Большой популярностью пользуется и в наше время песня М. Петренко "Дивлюсь я на небо" и многие другие. Появляются нотные сборники украинских песен.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10" y="1282700"/>
            <a:ext cx="5454022" cy="4090516"/>
          </a:xfrm>
        </p:spPr>
      </p:pic>
    </p:spTree>
    <p:extLst>
      <p:ext uri="{BB962C8B-B14F-4D97-AF65-F5344CB8AC3E}">
        <p14:creationId xmlns:p14="http://schemas.microsoft.com/office/powerpoint/2010/main" val="236386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91264" cy="7508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XIX веке в Украине оживилось градостроительство. В архитектуре утверждается классицизм. Примером может служить ряд сооружений в Киеве, Одессе и в других городах.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1" y="2362200"/>
            <a:ext cx="3873745" cy="3763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117312"/>
            <a:ext cx="3528392" cy="4696695"/>
          </a:xfrm>
        </p:spPr>
      </p:pic>
    </p:spTree>
    <p:extLst>
      <p:ext uri="{BB962C8B-B14F-4D97-AF65-F5344CB8AC3E}">
        <p14:creationId xmlns:p14="http://schemas.microsoft.com/office/powerpoint/2010/main" val="216422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В тесной связи с архитектурой развивалась и скульптура, основываясь на достижениях народной резьбы по дереву, искусства малой пластики и т. д. В честь великих исторических событий были созданы скульптурные памятники, среди них - "Самсон раздирает пасть льву" (Киев, 1809) в честь Полтавской битвы.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9" y="2420888"/>
            <a:ext cx="4601031" cy="2952328"/>
          </a:xfrm>
        </p:spPr>
      </p:pic>
    </p:spTree>
    <p:extLst>
      <p:ext uri="{BB962C8B-B14F-4D97-AF65-F5344CB8AC3E}">
        <p14:creationId xmlns:p14="http://schemas.microsoft.com/office/powerpoint/2010/main" val="387226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/>
              <a:t> В стиле классицизма создан бронзовый памятник князю Киевской Руси Владимиру (Киев, 1853). Его авторы - В. И. </a:t>
            </a:r>
            <a:r>
              <a:rPr lang="ru-RU" sz="2400" dirty="0" err="1"/>
              <a:t>Демут</a:t>
            </a:r>
            <a:r>
              <a:rPr lang="ru-RU" sz="2400" dirty="0"/>
              <a:t>-Малиновский, П. К. </a:t>
            </a:r>
            <a:r>
              <a:rPr lang="ru-RU" sz="2400" dirty="0" err="1"/>
              <a:t>Клодт</a:t>
            </a:r>
            <a:r>
              <a:rPr lang="ru-RU" sz="2400" dirty="0"/>
              <a:t>, архитектор К. А. Тон.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ня\Desktop\школа\история укр презентация\картинки 2\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00808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4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и графика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/>
              <a:t>В первой половине XIX века интенсивно развиваются живопись и графика. В живописи особенно плодотворным было обращение к портрету, пейзажу, бытовой и исторической картинам.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2" y="273050"/>
            <a:ext cx="5077986" cy="6396310"/>
          </a:xfrm>
        </p:spPr>
      </p:pic>
    </p:spTree>
    <p:extLst>
      <p:ext uri="{BB962C8B-B14F-4D97-AF65-F5344CB8AC3E}">
        <p14:creationId xmlns:p14="http://schemas.microsoft.com/office/powerpoint/2010/main" val="88757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1319</TotalTime>
  <Words>544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украинская культура первой половины  19 века</vt:lpstr>
      <vt:lpstr>Театр . Крепостной театр</vt:lpstr>
      <vt:lpstr>Любительский театр</vt:lpstr>
      <vt:lpstr>Профессиональный театр</vt:lpstr>
      <vt:lpstr>Музыка </vt:lpstr>
      <vt:lpstr>Архитектура </vt:lpstr>
      <vt:lpstr>Скульптура </vt:lpstr>
      <vt:lpstr>Презентация PowerPoint</vt:lpstr>
      <vt:lpstr>Живопись и графика</vt:lpstr>
      <vt:lpstr>Т. Г. Шевченко </vt:lpstr>
      <vt:lpstr>Автопортреты - особая область творчества Т. Г. Шевченко. Он писал себя на протяжении всей жизни.</vt:lpstr>
      <vt:lpstr>Презентация PowerPoint</vt:lpstr>
      <vt:lpstr>Западноукраинские земли</vt:lpstr>
      <vt:lpstr>Художественные  промыслы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Украинская литература первой половины 19 века</dc:title>
  <dc:creator>Таня</dc:creator>
  <cp:lastModifiedBy>Таня</cp:lastModifiedBy>
  <cp:revision>15</cp:revision>
  <dcterms:created xsi:type="dcterms:W3CDTF">2011-12-21T18:55:38Z</dcterms:created>
  <dcterms:modified xsi:type="dcterms:W3CDTF">2011-12-23T20:47:12Z</dcterms:modified>
</cp:coreProperties>
</file>