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FF4793-9607-4F16-8B84-4537C991A90B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D2E62F-C0F0-4F8E-935F-1A81E2F921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E%D0%BD%D1%85%D0%B5%D0%BD" TargetMode="External"/><Relationship Id="rId2" Type="http://schemas.openxmlformats.org/officeDocument/2006/relationships/hyperlink" Target="http://www.uvkr.com.ua/ua/visnyk/uvkr-2002/march/rux60-70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1970" TargetMode="External"/><Relationship Id="rId5" Type="http://schemas.openxmlformats.org/officeDocument/2006/relationships/hyperlink" Target="http://uk.wikipedia.org/wiki/%D0%9F%D0%B0%D1%80%D0%B8%D0%B6" TargetMode="External"/><Relationship Id="rId4" Type="http://schemas.openxmlformats.org/officeDocument/2006/relationships/hyperlink" Target="http://uk.wikipedia.org/wiki/19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857760"/>
            <a:ext cx="3190868" cy="114300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учениця 2 </a:t>
            </a:r>
            <a:r>
              <a:rPr lang="uk-UA" dirty="0" err="1" smtClean="0"/>
              <a:t>фіз-мату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Доля Вікторія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err="1" smtClean="0"/>
              <a:t>Дисидентський</a:t>
            </a:r>
            <a:r>
              <a:rPr lang="ru-RU" sz="6000" dirty="0" smtClean="0"/>
              <a:t> </a:t>
            </a:r>
            <a:r>
              <a:rPr lang="ru-RU" sz="6000" dirty="0" err="1" smtClean="0"/>
              <a:t>рух</a:t>
            </a:r>
            <a:r>
              <a:rPr lang="ru-RU" sz="6000" dirty="0" smtClean="0"/>
              <a:t> </a:t>
            </a:r>
            <a:r>
              <a:rPr lang="ru-RU" sz="6000" dirty="0" smtClean="0"/>
              <a:t>у СРСР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/>
              <a:t>   1.Що таке </a:t>
            </a:r>
            <a:r>
              <a:rPr lang="ru-RU" sz="2800" b="1" dirty="0" err="1" smtClean="0"/>
              <a:t>дисиде́нтський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ру́х</a:t>
            </a:r>
            <a:r>
              <a:rPr lang="ru-RU" sz="2800" b="1" dirty="0" smtClean="0"/>
              <a:t>?</a:t>
            </a:r>
            <a:br>
              <a:rPr lang="ru-RU" sz="2800" b="1" dirty="0" smtClean="0"/>
            </a:br>
            <a:r>
              <a:rPr lang="ru-RU" sz="2800" b="1" dirty="0" smtClean="0"/>
              <a:t>2.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Зародження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дисидентського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руху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3.</a:t>
            </a:r>
            <a:r>
              <a:rPr lang="en-US" sz="2800" b="1" dirty="0" smtClean="0"/>
              <a:t>”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Шістдесятники</a:t>
            </a:r>
            <a:r>
              <a:rPr lang="en-US" sz="2800" b="1" dirty="0" smtClean="0"/>
              <a:t>”</a:t>
            </a:r>
            <a:br>
              <a:rPr lang="en-US" sz="2800" b="1" dirty="0" smtClean="0"/>
            </a:br>
            <a:r>
              <a:rPr lang="en-US" sz="2800" b="1" dirty="0" smtClean="0"/>
              <a:t>4</a:t>
            </a:r>
            <a:r>
              <a:rPr lang="uk-UA" sz="2800" b="1" dirty="0" smtClean="0"/>
              <a:t>.</a:t>
            </a:r>
            <a:r>
              <a:rPr lang="ru-RU" sz="2800" b="1" dirty="0" smtClean="0"/>
              <a:t> Прояви </a:t>
            </a:r>
            <a:r>
              <a:rPr lang="ru-RU" sz="2800" b="1" dirty="0" err="1" smtClean="0"/>
              <a:t>дисидентства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5.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Релігійне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дисидентство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6.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Придушення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дисидентства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7.Висновки</a:t>
            </a:r>
            <a:br>
              <a:rPr lang="ru-RU" sz="2800" b="1" dirty="0" smtClean="0"/>
            </a:br>
            <a:r>
              <a:rPr lang="ru-RU" sz="2800" b="1" dirty="0" smtClean="0"/>
              <a:t>8.</a:t>
            </a:r>
            <a:r>
              <a:rPr lang="uk-UA" sz="2800" dirty="0" smtClean="0"/>
              <a:t> Список використаної </a:t>
            </a:r>
            <a:r>
              <a:rPr lang="uk-UA" sz="2800" dirty="0" smtClean="0"/>
              <a:t>літератури</a:t>
            </a:r>
            <a:endParaRPr lang="ru-RU" sz="2800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7f5a1632e6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70138"/>
            <a:ext cx="5830136" cy="42592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0998"/>
            <a:ext cx="8443914" cy="1862118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Дисиде́нтський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ру́х</a:t>
            </a:r>
            <a:r>
              <a:rPr lang="ru-RU" sz="2400" dirty="0" smtClean="0"/>
              <a:t> — </a:t>
            </a:r>
            <a:r>
              <a:rPr lang="ru-RU" sz="2400" dirty="0" err="1" smtClean="0"/>
              <a:t>рух</a:t>
            </a:r>
            <a:r>
              <a:rPr lang="ru-RU" sz="2400" dirty="0" smtClean="0"/>
              <a:t>, </a:t>
            </a:r>
            <a:r>
              <a:rPr lang="ru-RU" sz="2400" dirty="0" err="1" smtClean="0"/>
              <a:t>учасники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в СРСР </a:t>
            </a:r>
            <a:r>
              <a:rPr lang="ru-RU" sz="2400" dirty="0" err="1" smtClean="0"/>
              <a:t>виступали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демократизацію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дотримання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— за </a:t>
            </a:r>
            <a:r>
              <a:rPr lang="ru-RU" sz="2400" dirty="0" err="1" smtClean="0"/>
              <a:t>вільний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реалізацію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 на </a:t>
            </a:r>
            <a:r>
              <a:rPr lang="ru-RU" sz="2400" dirty="0" err="1" smtClean="0"/>
              <a:t>власну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державність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Зародження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дисидентського</a:t>
            </a:r>
            <a:r>
              <a:rPr lang="ru-RU" b="1" dirty="0" smtClean="0"/>
              <a:t> </a:t>
            </a:r>
            <a:r>
              <a:rPr lang="ru-RU" b="1" dirty="0" err="1" smtClean="0"/>
              <a:t>руху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0002-002-Istorija-dissidentskogo-dvizhenija-v-SSSR-i-A.D.Sakhar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4500594" cy="3375446"/>
          </a:xfrm>
        </p:spPr>
      </p:pic>
      <p:pic>
        <p:nvPicPr>
          <p:cNvPr id="7" name="Содержимое 6" descr="A_solzhenits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143248"/>
            <a:ext cx="4181478" cy="3481027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5857892"/>
            <a:ext cx="4375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 smtClean="0"/>
              <a:t>Солженіцин</a:t>
            </a:r>
            <a:r>
              <a:rPr lang="uk-UA" sz="2800" b="1" dirty="0" smtClean="0"/>
              <a:t> Олександр</a:t>
            </a:r>
            <a:endParaRPr lang="uk-UA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Lina_Kostenk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2285682" cy="2928958"/>
          </a:xfrm>
        </p:spPr>
      </p:pic>
      <p:pic>
        <p:nvPicPr>
          <p:cNvPr id="8" name="Содержимое 7" descr="800px-Ivan_Drach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3042" y="3689927"/>
            <a:ext cx="4143404" cy="2791619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/>
              <a:t>Шістдесятники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6315" y="1357298"/>
            <a:ext cx="2275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Лі́на Косте́нко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74387" y="5396227"/>
            <a:ext cx="165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Іва́н Драч</a:t>
            </a:r>
            <a:r>
              <a:rPr lang="vi-VN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0030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Васи́ль Сту́с</a:t>
            </a:r>
            <a:endParaRPr lang="ru-RU" sz="2400" dirty="0"/>
          </a:p>
        </p:txBody>
      </p:sp>
      <p:pic>
        <p:nvPicPr>
          <p:cNvPr id="1026" name="Picture 2" descr="&amp;Fcy;&amp;acy;&amp;jcy;&amp;lcy;:Stus vas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85793"/>
            <a:ext cx="2214578" cy="290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Прояви </a:t>
            </a:r>
            <a:r>
              <a:rPr lang="ru-RU" b="1" dirty="0" err="1" smtClean="0"/>
              <a:t>дисидентства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14355"/>
            <a:ext cx="3500462" cy="5054667"/>
          </a:xfrm>
        </p:spPr>
      </p:pic>
      <p:pic>
        <p:nvPicPr>
          <p:cNvPr id="6" name="Содержимое 5" descr="0005-002-Osenju-1965-g.-byli-arestovany-moskovskie-pisateli-Andrej-Sinjavskij-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1285860"/>
            <a:ext cx="4643470" cy="34826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Релігійне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дисидентство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svidok-terelya-2013-500x7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3265714" cy="4572000"/>
          </a:xfrm>
        </p:spPr>
      </p:pic>
      <p:pic>
        <p:nvPicPr>
          <p:cNvPr id="7" name="Содержимое 6" descr="450px-Russia-Moscow-Cathedral_of_Christ_the_Saviour-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642918"/>
            <a:ext cx="3786214" cy="5048285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5357826"/>
            <a:ext cx="2123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Йо́сип Тереля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857892"/>
            <a:ext cx="48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Російська</a:t>
            </a:r>
            <a:r>
              <a:rPr lang="ru-RU" sz="2400" b="1" dirty="0" smtClean="0"/>
              <a:t> православна </a:t>
            </a:r>
            <a:r>
              <a:rPr lang="ru-RU" sz="2400" b="1" dirty="0" err="1" smtClean="0"/>
              <a:t>церква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00px-Emblema_del_KG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3"/>
            <a:ext cx="4071966" cy="40651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Придушення</a:t>
            </a:r>
            <a:r>
              <a:rPr lang="ru-RU" b="1" dirty="0" smtClean="0"/>
              <a:t> </a:t>
            </a:r>
            <a:r>
              <a:rPr lang="ru-RU" b="1" dirty="0" err="1" smtClean="0"/>
              <a:t>дисидентства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57826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Комітет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безпеки</a:t>
            </a:r>
            <a:r>
              <a:rPr lang="ru-RU" sz="2800" b="1" dirty="0" smtClean="0"/>
              <a:t> СРСР</a:t>
            </a:r>
            <a:r>
              <a:rPr lang="ru-RU" sz="2800" dirty="0" smtClean="0"/>
              <a:t> </a:t>
            </a:r>
            <a:r>
              <a:rPr lang="ru-RU" sz="2800" i="1" dirty="0" smtClean="0"/>
              <a:t>(КДБ СРСР)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24800" cy="1371600"/>
          </a:xfrm>
        </p:spPr>
        <p:txBody>
          <a:bodyPr/>
          <a:lstStyle/>
          <a:p>
            <a:r>
              <a:rPr lang="uk-UA" sz="4000" dirty="0" smtClean="0"/>
              <a:t>Список використаної літератури: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7924800" cy="29432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/>
              </a:rPr>
              <a:t>«Про </a:t>
            </a:r>
            <a:r>
              <a:rPr lang="ru-RU" sz="2800" dirty="0" err="1" smtClean="0">
                <a:hlinkClick r:id="rId2"/>
              </a:rPr>
              <a:t>специфіку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руху</a:t>
            </a:r>
            <a:r>
              <a:rPr lang="ru-RU" sz="2800" dirty="0" smtClean="0">
                <a:hlinkClick r:id="rId2"/>
              </a:rPr>
              <a:t> опору 60-70 </a:t>
            </a:r>
            <a:r>
              <a:rPr lang="ru-RU" sz="2800" dirty="0" err="1" smtClean="0">
                <a:hlinkClick r:id="rId2"/>
              </a:rPr>
              <a:t>років</a:t>
            </a:r>
            <a:r>
              <a:rPr lang="ru-RU" sz="2800" dirty="0" smtClean="0">
                <a:hlinkClick r:id="rId2"/>
              </a:rPr>
              <a:t>»</a:t>
            </a:r>
            <a:r>
              <a:rPr lang="ru-RU" sz="2800" dirty="0" smtClean="0"/>
              <a:t> </a:t>
            </a:r>
            <a:r>
              <a:rPr lang="ru-RU" sz="2800" i="1" dirty="0" smtClean="0"/>
              <a:t>Дзюба І.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Інтернаціоналізм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русифікація</a:t>
            </a:r>
            <a:r>
              <a:rPr lang="ru-RU" sz="2800" dirty="0" smtClean="0"/>
              <a:t>? </a:t>
            </a:r>
            <a:r>
              <a:rPr lang="ru-RU" sz="2800" dirty="0" smtClean="0">
                <a:hlinkClick r:id="rId3" tooltip="Мюнхен"/>
              </a:rPr>
              <a:t>Мюнхен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4" tooltip="1968"/>
              </a:rPr>
              <a:t>1968</a:t>
            </a:r>
            <a:r>
              <a:rPr lang="ru-RU" sz="28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Чорновіл</a:t>
            </a:r>
            <a:r>
              <a:rPr lang="ru-RU" sz="2800" i="1" dirty="0" smtClean="0"/>
              <a:t> </a:t>
            </a:r>
            <a:r>
              <a:rPr lang="ru-RU" sz="2800" i="1" dirty="0" smtClean="0"/>
              <a:t>В.</a:t>
            </a:r>
            <a:r>
              <a:rPr lang="ru-RU" sz="2800" dirty="0" smtClean="0"/>
              <a:t> Лихо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розуму</a:t>
            </a:r>
            <a:r>
              <a:rPr lang="ru-RU" sz="2800" dirty="0" smtClean="0"/>
              <a:t>. </a:t>
            </a:r>
            <a:r>
              <a:rPr lang="ru-RU" sz="2800" dirty="0" smtClean="0">
                <a:hlinkClick r:id="rId5" tooltip="Париж"/>
              </a:rPr>
              <a:t>Париж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4" tooltip="1968"/>
              </a:rPr>
              <a:t>1968</a:t>
            </a:r>
            <a:r>
              <a:rPr lang="ru-RU" sz="2800" dirty="0" smtClean="0"/>
              <a:t>. </a:t>
            </a:r>
            <a:r>
              <a:rPr lang="ru-RU" sz="2800" dirty="0" err="1" smtClean="0"/>
              <a:t>Українські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юристи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судом КДБ. Мюнхен, </a:t>
            </a:r>
            <a:r>
              <a:rPr lang="ru-RU" sz="2800" dirty="0" smtClean="0">
                <a:hlinkClick r:id="rId6" tooltip="1970"/>
              </a:rPr>
              <a:t>1970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110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Дисидентський рух у СРСР</vt:lpstr>
      <vt:lpstr>План:</vt:lpstr>
      <vt:lpstr>Дисиде́нтський ру́х — рух, учасники якого в СРСР виступали за демократизацію суспільства, дотримання прав і свобод людини, в Україні — за вільний розвиток української мови та культури, реалізацію прав українського народу на власну державність.</vt:lpstr>
      <vt:lpstr>Зародження дисидентського руху </vt:lpstr>
      <vt:lpstr> </vt:lpstr>
      <vt:lpstr>Прояви дисидентства </vt:lpstr>
      <vt:lpstr>Релігійне дисидентство </vt:lpstr>
      <vt:lpstr>Придушення дисидентства </vt:lpstr>
      <vt:lpstr>Список використаної літератури: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Дисидентський рух у СРСР</dc:title>
  <dc:creator>Пользователь</dc:creator>
  <cp:lastModifiedBy>Пользователь</cp:lastModifiedBy>
  <cp:revision>15</cp:revision>
  <dcterms:created xsi:type="dcterms:W3CDTF">2013-11-05T15:17:47Z</dcterms:created>
  <dcterms:modified xsi:type="dcterms:W3CDTF">2013-11-05T17:41:48Z</dcterms:modified>
</cp:coreProperties>
</file>