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Наука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післявоєнний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52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1950 р.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становила 462, а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них </a:t>
            </a:r>
            <a:r>
              <a:rPr lang="ru-RU" dirty="0" err="1"/>
              <a:t>досягла</a:t>
            </a:r>
            <a:r>
              <a:rPr lang="ru-RU" dirty="0"/>
              <a:t> 22,3 тис. </a:t>
            </a:r>
            <a:r>
              <a:rPr lang="ru-RU" dirty="0" err="1" smtClean="0"/>
              <a:t>осіб.Головною</a:t>
            </a:r>
            <a:r>
              <a:rPr lang="ru-RU" dirty="0" smtClean="0"/>
              <a:t> </a:t>
            </a:r>
            <a:r>
              <a:rPr lang="ru-RU" dirty="0" err="1"/>
              <a:t>науковою</a:t>
            </a:r>
            <a:r>
              <a:rPr lang="ru-RU" dirty="0"/>
              <a:t> </a:t>
            </a:r>
            <a:r>
              <a:rPr lang="ru-RU" dirty="0" err="1"/>
              <a:t>установою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залишалася</a:t>
            </a:r>
            <a:r>
              <a:rPr lang="ru-RU" dirty="0"/>
              <a:t> </a:t>
            </a:r>
            <a:r>
              <a:rPr lang="ru-RU" b="1" u="sng" dirty="0" err="1">
                <a:solidFill>
                  <a:srgbClr val="FF0000"/>
                </a:solidFill>
              </a:rPr>
              <a:t>Академія</a:t>
            </a:r>
            <a:r>
              <a:rPr lang="ru-RU" b="1" u="sng" dirty="0">
                <a:solidFill>
                  <a:srgbClr val="FF0000"/>
                </a:solidFill>
              </a:rPr>
              <a:t> Наук УРСР</a:t>
            </a:r>
            <a:r>
              <a:rPr lang="ru-RU" dirty="0"/>
              <a:t>, яку </a:t>
            </a:r>
            <a:r>
              <a:rPr lang="ru-RU" dirty="0" err="1"/>
              <a:t>очолював</a:t>
            </a:r>
            <a:r>
              <a:rPr lang="ru-RU" dirty="0"/>
              <a:t> </a:t>
            </a:r>
            <a:r>
              <a:rPr lang="ru-RU" dirty="0" err="1"/>
              <a:t>біолог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світовим</a:t>
            </a:r>
            <a:r>
              <a:rPr lang="ru-RU" dirty="0"/>
              <a:t> </a:t>
            </a:r>
            <a:r>
              <a:rPr lang="ru-RU" dirty="0" err="1"/>
              <a:t>іменем</a:t>
            </a:r>
            <a:r>
              <a:rPr lang="ru-RU" dirty="0"/>
              <a:t> О. </a:t>
            </a:r>
            <a:r>
              <a:rPr lang="ru-RU" dirty="0" err="1"/>
              <a:t>Палладін</a:t>
            </a:r>
            <a:r>
              <a:rPr lang="ru-RU" dirty="0"/>
              <a:t>. У </a:t>
            </a:r>
            <a:r>
              <a:rPr lang="ru-RU" dirty="0" err="1"/>
              <a:t>республіці</a:t>
            </a:r>
            <a:r>
              <a:rPr lang="ru-RU" dirty="0"/>
              <a:t> в 1946 р. </a:t>
            </a:r>
            <a:r>
              <a:rPr lang="ru-RU" dirty="0" err="1"/>
              <a:t>було</a:t>
            </a:r>
            <a:r>
              <a:rPr lang="ru-RU" dirty="0"/>
              <a:t> запущено перший в СРСР </a:t>
            </a:r>
            <a:r>
              <a:rPr lang="ru-RU" dirty="0" err="1"/>
              <a:t>атомний</a:t>
            </a:r>
            <a:r>
              <a:rPr lang="ru-RU" dirty="0"/>
              <a:t> реактор.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356992"/>
            <a:ext cx="2304256" cy="304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5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подвижницьким</a:t>
            </a:r>
            <a:r>
              <a:rPr lang="ru-RU" dirty="0"/>
              <a:t> </a:t>
            </a:r>
            <a:r>
              <a:rPr lang="ru-RU" dirty="0" err="1"/>
              <a:t>зусиллям</a:t>
            </a:r>
            <a:r>
              <a:rPr lang="ru-RU" dirty="0"/>
              <a:t> </a:t>
            </a:r>
            <a:r>
              <a:rPr lang="ru-RU" dirty="0" err="1"/>
              <a:t>видатного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 С. </a:t>
            </a:r>
            <a:r>
              <a:rPr lang="ru-RU" dirty="0" err="1"/>
              <a:t>Лебедєва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власті</a:t>
            </a:r>
            <a:r>
              <a:rPr lang="ru-RU" dirty="0"/>
              <a:t> </a:t>
            </a:r>
            <a:r>
              <a:rPr lang="ru-RU" dirty="0" err="1"/>
              <a:t>підозрювали</a:t>
            </a:r>
            <a:r>
              <a:rPr lang="ru-RU" dirty="0"/>
              <a:t> в «</a:t>
            </a:r>
            <a:r>
              <a:rPr lang="ru-RU" dirty="0" err="1"/>
              <a:t>буржуазній</a:t>
            </a:r>
            <a:r>
              <a:rPr lang="ru-RU" dirty="0"/>
              <a:t> </a:t>
            </a:r>
            <a:r>
              <a:rPr lang="ru-RU" dirty="0" err="1"/>
              <a:t>лженауковості</a:t>
            </a:r>
            <a:r>
              <a:rPr lang="ru-RU" dirty="0"/>
              <a:t>», в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електротехніки</a:t>
            </a:r>
            <a:r>
              <a:rPr lang="ru-RU" dirty="0"/>
              <a:t> АН УРСР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лабораторію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обчислювальної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яка </a:t>
            </a:r>
            <a:r>
              <a:rPr lang="ru-RU" dirty="0" err="1"/>
              <a:t>започаткувала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кібернетики</a:t>
            </a:r>
            <a:r>
              <a:rPr lang="ru-RU" dirty="0"/>
              <a:t>. 1948–1951 </a:t>
            </a:r>
            <a:r>
              <a:rPr lang="en-US" dirty="0"/>
              <a:t>pp. </a:t>
            </a:r>
            <a:r>
              <a:rPr lang="ru-RU" dirty="0"/>
              <a:t>тут булла створена перша в СРСР мала </a:t>
            </a:r>
            <a:r>
              <a:rPr lang="ru-RU" dirty="0" err="1"/>
              <a:t>електронно-обчислювальна</a:t>
            </a:r>
            <a:r>
              <a:rPr lang="ru-RU" dirty="0"/>
              <a:t> машина «МЕОМ», яка на той час </a:t>
            </a:r>
            <a:r>
              <a:rPr lang="ru-RU" dirty="0" err="1"/>
              <a:t>відповідала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95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Учені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електрозварювання</a:t>
            </a:r>
            <a:r>
              <a:rPr lang="ru-RU" dirty="0"/>
              <a:t> АН УРСР </a:t>
            </a:r>
            <a:r>
              <a:rPr lang="ru-RU" dirty="0" err="1"/>
              <a:t>удосконалили</a:t>
            </a:r>
            <a:r>
              <a:rPr lang="ru-RU" dirty="0"/>
              <a:t> й </a:t>
            </a:r>
            <a:r>
              <a:rPr lang="ru-RU" dirty="0" err="1"/>
              <a:t>запропонували</a:t>
            </a:r>
            <a:r>
              <a:rPr lang="ru-RU" dirty="0"/>
              <a:t> для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в практику </a:t>
            </a:r>
            <a:r>
              <a:rPr lang="ru-RU" dirty="0" err="1"/>
              <a:t>автомати</a:t>
            </a:r>
            <a:r>
              <a:rPr lang="ru-RU" dirty="0"/>
              <a:t> </a:t>
            </a:r>
            <a:r>
              <a:rPr lang="ru-RU" dirty="0" err="1"/>
              <a:t>зварювання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флюсом. </a:t>
            </a:r>
            <a:r>
              <a:rPr lang="ru-RU" dirty="0" err="1"/>
              <a:t>Цей</a:t>
            </a:r>
            <a:r>
              <a:rPr lang="ru-RU" dirty="0"/>
              <a:t> метод, </a:t>
            </a:r>
            <a:r>
              <a:rPr lang="ru-RU" dirty="0" err="1"/>
              <a:t>розроблений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Є. Патона, </a:t>
            </a:r>
            <a:r>
              <a:rPr lang="ru-RU" dirty="0" err="1"/>
              <a:t>докорінно</a:t>
            </a:r>
            <a:r>
              <a:rPr lang="ru-RU" dirty="0"/>
              <a:t> </a:t>
            </a:r>
            <a:r>
              <a:rPr lang="ru-RU" dirty="0" err="1"/>
              <a:t>змінив</a:t>
            </a:r>
            <a:r>
              <a:rPr lang="ru-RU" dirty="0"/>
              <a:t> </a:t>
            </a:r>
            <a:r>
              <a:rPr lang="ru-RU" dirty="0" err="1"/>
              <a:t>технологію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сприяв</a:t>
            </a:r>
            <a:r>
              <a:rPr lang="ru-RU" dirty="0"/>
              <a:t> </a:t>
            </a:r>
            <a:r>
              <a:rPr lang="ru-RU" dirty="0" err="1"/>
              <a:t>підвищенню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збільшенню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металопродукції</a:t>
            </a:r>
            <a:r>
              <a:rPr lang="ru-RU" dirty="0"/>
              <a:t>. Нова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 </a:t>
            </a:r>
            <a:r>
              <a:rPr lang="ru-RU" dirty="0" err="1"/>
              <a:t>успіхом</a:t>
            </a:r>
            <a:r>
              <a:rPr lang="ru-RU" dirty="0"/>
              <a:t> </a:t>
            </a:r>
            <a:r>
              <a:rPr lang="ru-RU" dirty="0" err="1"/>
              <a:t>застосована</a:t>
            </a:r>
            <a:r>
              <a:rPr lang="ru-RU" dirty="0"/>
              <a:t> при </a:t>
            </a:r>
            <a:r>
              <a:rPr lang="ru-RU" dirty="0" err="1"/>
              <a:t>спорудженні</a:t>
            </a:r>
            <a:r>
              <a:rPr lang="ru-RU" dirty="0"/>
              <a:t> газопроводу Дашава-</a:t>
            </a:r>
            <a:r>
              <a:rPr lang="ru-RU" dirty="0" err="1"/>
              <a:t>Київ</a:t>
            </a:r>
            <a:r>
              <a:rPr lang="ru-RU" dirty="0"/>
              <a:t>, де 80 % </a:t>
            </a:r>
            <a:r>
              <a:rPr lang="ru-RU" dirty="0" err="1"/>
              <a:t>стиків</a:t>
            </a:r>
            <a:r>
              <a:rPr lang="ru-RU" dirty="0"/>
              <a:t> труб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зварено</a:t>
            </a:r>
            <a:r>
              <a:rPr lang="ru-RU" dirty="0"/>
              <a:t> автоматами </a:t>
            </a:r>
            <a:r>
              <a:rPr lang="ru-RU" dirty="0" err="1"/>
              <a:t>під</a:t>
            </a:r>
            <a:r>
              <a:rPr lang="ru-RU" dirty="0"/>
              <a:t> флюсом.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59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Існуюча</a:t>
            </a:r>
            <a:r>
              <a:rPr lang="ru-RU" dirty="0"/>
              <a:t> в УРСР система </a:t>
            </a:r>
            <a:r>
              <a:rPr lang="ru-RU" dirty="0" err="1"/>
              <a:t>керівництва</a:t>
            </a:r>
            <a:r>
              <a:rPr lang="ru-RU" dirty="0"/>
              <a:t> наукою </a:t>
            </a:r>
            <a:r>
              <a:rPr lang="ru-RU" dirty="0" err="1"/>
              <a:t>створювала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панування</a:t>
            </a:r>
            <a:r>
              <a:rPr lang="ru-RU" dirty="0"/>
              <a:t> </a:t>
            </a:r>
            <a:r>
              <a:rPr lang="ru-RU" dirty="0" err="1"/>
              <a:t>пристосуванців</a:t>
            </a:r>
            <a:r>
              <a:rPr lang="ru-RU" dirty="0"/>
              <a:t>, </a:t>
            </a:r>
            <a:r>
              <a:rPr lang="ru-RU" dirty="0" err="1"/>
              <a:t>авантюристів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науки. Через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перспективні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генетика,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оголошені</a:t>
            </a:r>
            <a:r>
              <a:rPr lang="ru-RU" dirty="0"/>
              <a:t> </a:t>
            </a:r>
            <a:r>
              <a:rPr lang="ru-RU" dirty="0" err="1"/>
              <a:t>ідеалістичними</a:t>
            </a:r>
            <a:r>
              <a:rPr lang="ru-RU" dirty="0"/>
              <a:t>, «</a:t>
            </a:r>
            <a:r>
              <a:rPr lang="ru-RU" dirty="0" err="1"/>
              <a:t>лженауковими</a:t>
            </a:r>
            <a:r>
              <a:rPr lang="ru-RU" dirty="0"/>
              <a:t>». </a:t>
            </a:r>
            <a:r>
              <a:rPr lang="ru-RU" dirty="0" err="1" smtClean="0"/>
              <a:t>Так,на</a:t>
            </a:r>
            <a:r>
              <a:rPr lang="ru-RU" dirty="0" smtClean="0"/>
              <a:t> </a:t>
            </a:r>
            <a:r>
              <a:rPr lang="ru-RU" dirty="0" err="1"/>
              <a:t>серпневій</a:t>
            </a:r>
            <a:r>
              <a:rPr lang="ru-RU" dirty="0"/>
              <a:t> (1948) </a:t>
            </a:r>
            <a:r>
              <a:rPr lang="ru-RU" dirty="0" err="1"/>
              <a:t>сесії</a:t>
            </a:r>
            <a:r>
              <a:rPr lang="ru-RU" dirty="0"/>
              <a:t> </a:t>
            </a:r>
            <a:r>
              <a:rPr lang="ru-RU" dirty="0" err="1"/>
              <a:t>Всесоюзної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наук, </a:t>
            </a:r>
            <a:r>
              <a:rPr lang="ru-RU" dirty="0" err="1"/>
              <a:t>підтриманий</a:t>
            </a:r>
            <a:r>
              <a:rPr lang="ru-RU" dirty="0"/>
              <a:t> «на </a:t>
            </a:r>
            <a:r>
              <a:rPr lang="ru-RU" dirty="0" err="1"/>
              <a:t>горі</a:t>
            </a:r>
            <a:r>
              <a:rPr lang="ru-RU" dirty="0"/>
              <a:t>» «</a:t>
            </a:r>
            <a:r>
              <a:rPr lang="ru-RU" dirty="0" err="1"/>
              <a:t>народний</a:t>
            </a:r>
            <a:r>
              <a:rPr lang="ru-RU" dirty="0"/>
              <a:t> </a:t>
            </a:r>
            <a:r>
              <a:rPr lang="ru-RU" dirty="0" err="1"/>
              <a:t>академік</a:t>
            </a:r>
            <a:r>
              <a:rPr lang="ru-RU" dirty="0"/>
              <a:t>» Т. Лисенко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розпочалася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30-ті роки, </a:t>
            </a:r>
            <a:r>
              <a:rPr lang="ru-RU" dirty="0" err="1"/>
              <a:t>здобув</a:t>
            </a:r>
            <a:r>
              <a:rPr lang="ru-RU" dirty="0"/>
              <a:t> </a:t>
            </a:r>
            <a:r>
              <a:rPr lang="ru-RU" dirty="0" err="1"/>
              <a:t>остаточну</a:t>
            </a:r>
            <a:r>
              <a:rPr lang="ru-RU" dirty="0"/>
              <a:t> перемогу над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 </a:t>
            </a:r>
            <a:r>
              <a:rPr lang="ru-RU" dirty="0" err="1" smtClean="0"/>
              <a:t>опонентами.Почалися</a:t>
            </a:r>
            <a:r>
              <a:rPr lang="ru-RU" dirty="0" smtClean="0"/>
              <a:t> </a:t>
            </a:r>
            <a:r>
              <a:rPr lang="ru-RU" dirty="0" err="1"/>
              <a:t>переслідування</a:t>
            </a:r>
            <a:r>
              <a:rPr lang="ru-RU" dirty="0"/>
              <a:t> і </a:t>
            </a:r>
            <a:r>
              <a:rPr lang="ru-RU" dirty="0" err="1"/>
              <a:t>розправи</a:t>
            </a:r>
            <a:r>
              <a:rPr lang="ru-RU" dirty="0"/>
              <a:t>, жертвами </a:t>
            </a:r>
            <a:r>
              <a:rPr lang="ru-RU" dirty="0" err="1"/>
              <a:t>яких</a:t>
            </a:r>
            <a:r>
              <a:rPr lang="ru-RU" dirty="0"/>
              <a:t> стали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. Так, у </a:t>
            </a:r>
            <a:r>
              <a:rPr lang="ru-RU" dirty="0" err="1"/>
              <a:t>Харкові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звільнені</a:t>
            </a:r>
            <a:r>
              <a:rPr lang="ru-RU" dirty="0"/>
              <a:t> з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завідуючий</a:t>
            </a:r>
            <a:r>
              <a:rPr lang="ru-RU" dirty="0"/>
              <a:t> кафедрою генетики і </a:t>
            </a:r>
            <a:r>
              <a:rPr lang="ru-RU" dirty="0" err="1"/>
              <a:t>дарвінізму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професор</a:t>
            </a:r>
            <a:r>
              <a:rPr lang="ru-RU" dirty="0"/>
              <a:t> І. Поляков і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С. Делоне. </a:t>
            </a:r>
            <a:r>
              <a:rPr lang="ru-RU" dirty="0" err="1"/>
              <a:t>Розгром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генетики,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«</a:t>
            </a:r>
            <a:r>
              <a:rPr lang="ru-RU" dirty="0" err="1"/>
              <a:t>лисенківщина</a:t>
            </a:r>
            <a:r>
              <a:rPr lang="ru-RU" dirty="0"/>
              <a:t>», став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ганебних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науки.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зумовив</a:t>
            </a:r>
            <a:r>
              <a:rPr lang="ru-RU" dirty="0"/>
              <a:t> у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десятиліття</a:t>
            </a:r>
            <a:r>
              <a:rPr lang="ru-RU" dirty="0"/>
              <a:t> </a:t>
            </a:r>
            <a:r>
              <a:rPr lang="ru-RU" dirty="0" err="1"/>
              <a:t>відставання</a:t>
            </a:r>
            <a:r>
              <a:rPr lang="ru-RU" dirty="0"/>
              <a:t> </a:t>
            </a:r>
            <a:r>
              <a:rPr lang="ru-RU" dirty="0" err="1"/>
              <a:t>Радянського</a:t>
            </a:r>
            <a:r>
              <a:rPr lang="ru-RU" dirty="0"/>
              <a:t> Союзу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15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</TotalTime>
  <Words>329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Наука україни в післявоєнний період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україни в післявоєнний період</dc:title>
  <dc:creator>sds</dc:creator>
  <cp:lastModifiedBy>sds</cp:lastModifiedBy>
  <cp:revision>3</cp:revision>
  <dcterms:created xsi:type="dcterms:W3CDTF">2014-09-14T17:06:59Z</dcterms:created>
  <dcterms:modified xsi:type="dcterms:W3CDTF">2014-10-27T18:56:57Z</dcterms:modified>
</cp:coreProperties>
</file>