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E0881A-33D1-45C3-9173-DC0271AAC188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F2700F-E2EA-4C4B-8E19-1232C434CB3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з української літератури</a:t>
            </a:r>
            <a:br>
              <a:rPr lang="uk-UA" dirty="0" smtClean="0"/>
            </a:br>
            <a:r>
              <a:rPr lang="uk-UA" dirty="0" smtClean="0"/>
              <a:t>на тему: </a:t>
            </a:r>
            <a:br>
              <a:rPr lang="uk-UA" dirty="0" smtClean="0"/>
            </a:br>
            <a:r>
              <a:rPr lang="uk-UA" dirty="0" smtClean="0"/>
              <a:t>«Україна сьогодні»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4013200" cy="17516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smtClean="0"/>
              <a:t>Виконала: </a:t>
            </a:r>
          </a:p>
          <a:p>
            <a:pPr algn="ctr"/>
            <a:r>
              <a:rPr lang="uk-UA" dirty="0"/>
              <a:t>у</a:t>
            </a:r>
            <a:r>
              <a:rPr lang="uk-UA" dirty="0" smtClean="0"/>
              <a:t>чениця 11 класу</a:t>
            </a:r>
          </a:p>
          <a:p>
            <a:pPr algn="ctr"/>
            <a:r>
              <a:rPr lang="uk-UA" dirty="0" smtClean="0"/>
              <a:t>КЗ «Преображенський НВК</a:t>
            </a:r>
          </a:p>
          <a:p>
            <a:pPr algn="ctr"/>
            <a:r>
              <a:rPr lang="uk-UA" dirty="0" smtClean="0"/>
              <a:t>«Школа-дитсадок»</a:t>
            </a:r>
          </a:p>
          <a:p>
            <a:pPr algn="ctr"/>
            <a:r>
              <a:rPr lang="uk-UA" dirty="0" smtClean="0"/>
              <a:t>Перевірила:</a:t>
            </a:r>
          </a:p>
          <a:p>
            <a:pPr algn="ctr"/>
            <a:r>
              <a:rPr lang="uk-UA" dirty="0" smtClean="0"/>
              <a:t>Мельник Любов Олександрівна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83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4067944" y="1340768"/>
            <a:ext cx="3926376" cy="47525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9036496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Україна – молода держава</a:t>
            </a: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340768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Україна – відносно молода держава, проте має довгу та драматичну історію. До здобуття незалежності в тисяча дев’ятсот дев’яносто першому році Україна почергово входила до складу кількох великих держав. Наша культура нараховує близько півтора тисячоліття, у ній органічно поєднані автентичність та вплив християнської, європейської та інших видатних культур світу. Українці зробили свій внесок у розвиток світової науки, філософії та мистецтва.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170"/>
            <a:ext cx="3621446" cy="2450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4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79512" y="1700807"/>
            <a:ext cx="5472608" cy="460851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Україна в стадії розвитку</a:t>
            </a: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56166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стадії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соціального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нелегкому шляху ми </a:t>
            </a:r>
            <a:r>
              <a:rPr lang="ru-RU" sz="2000" dirty="0" err="1" smtClean="0"/>
              <a:t>стикаємося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необхідністю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важливих</a:t>
            </a:r>
            <a:r>
              <a:rPr lang="ru-RU" sz="2000" dirty="0" smtClean="0"/>
              <a:t> проблем – </a:t>
            </a:r>
            <a:r>
              <a:rPr lang="ru-RU" sz="2000" dirty="0" err="1" smtClean="0"/>
              <a:t>забезпечити</a:t>
            </a:r>
            <a:r>
              <a:rPr lang="ru-RU" sz="2000" dirty="0" smtClean="0"/>
              <a:t> людей </a:t>
            </a:r>
            <a:r>
              <a:rPr lang="ru-RU" sz="2000" dirty="0" err="1" smtClean="0"/>
              <a:t>робочими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місцями</a:t>
            </a:r>
            <a:r>
              <a:rPr lang="ru-RU" sz="2000" dirty="0" smtClean="0"/>
              <a:t>, молодь – </a:t>
            </a:r>
            <a:r>
              <a:rPr lang="ru-RU" sz="2000" dirty="0" err="1" smtClean="0"/>
              <a:t>можливістю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потурбуватися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доступність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медицини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, особливо для стареньких людей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. </a:t>
            </a:r>
            <a:r>
              <a:rPr lang="ru-RU" sz="2000" dirty="0" err="1" smtClean="0"/>
              <a:t>Цими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займається</a:t>
            </a:r>
            <a:r>
              <a:rPr lang="ru-RU" sz="2000" dirty="0" smtClean="0"/>
              <a:t> уряд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ми </a:t>
            </a:r>
            <a:r>
              <a:rPr lang="ru-RU" sz="2000" dirty="0" err="1" smtClean="0"/>
              <a:t>можемо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 </a:t>
            </a:r>
            <a:r>
              <a:rPr lang="ru-RU" sz="2000" dirty="0" err="1" smtClean="0"/>
              <a:t>посильний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внесок</a:t>
            </a:r>
            <a:r>
              <a:rPr lang="ru-RU" sz="2000" dirty="0" smtClean="0"/>
              <a:t> – бути </a:t>
            </a:r>
            <a:r>
              <a:rPr lang="ru-RU" sz="2000" dirty="0" err="1" smtClean="0"/>
              <a:t>ерудованими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обізнаними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потрібну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професію</a:t>
            </a:r>
            <a:r>
              <a:rPr lang="ru-RU" sz="2000" dirty="0" smtClean="0"/>
              <a:t>,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участь у </a:t>
            </a:r>
            <a:r>
              <a:rPr lang="ru-RU" sz="2000" dirty="0" err="1" smtClean="0"/>
              <a:t>благодійних</a:t>
            </a:r>
            <a:r>
              <a:rPr lang="ru-RU" sz="2000" dirty="0" smtClean="0"/>
              <a:t> заходах, </a:t>
            </a:r>
            <a:r>
              <a:rPr lang="ru-RU" sz="2000" dirty="0" err="1" smtClean="0"/>
              <a:t>допомагати</a:t>
            </a:r>
            <a:r>
              <a:rPr lang="ru-RU" sz="2000" dirty="0" smtClean="0"/>
              <a:t> один одному.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22" y="1623813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osvita.ua/doc/images/news/187/18736/117-1_i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55" y="4221087"/>
            <a:ext cx="2403140" cy="200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919913"/>
            <a:ext cx="3672408" cy="5949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0" y="116632"/>
            <a:ext cx="9505056" cy="6754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Країна з великими можливостями </a:t>
            </a:r>
            <a:endParaRPr lang="uk-UA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92678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з великими </a:t>
            </a:r>
            <a:r>
              <a:rPr lang="ru-RU" dirty="0" err="1" smtClean="0"/>
              <a:t>можливостями</a:t>
            </a:r>
            <a:r>
              <a:rPr lang="ru-RU" dirty="0" smtClean="0"/>
              <a:t>. У нас є все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благополуччя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– </a:t>
            </a:r>
            <a:r>
              <a:rPr lang="ru-RU" dirty="0" err="1" smtClean="0"/>
              <a:t>географічне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,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, </a:t>
            </a:r>
            <a:r>
              <a:rPr lang="ru-RU" dirty="0" err="1" smtClean="0"/>
              <a:t>родюча</a:t>
            </a:r>
            <a:r>
              <a:rPr lang="ru-RU" dirty="0" smtClean="0"/>
              <a:t> земля, </a:t>
            </a:r>
            <a:r>
              <a:rPr lang="ru-RU" dirty="0" err="1" smtClean="0"/>
              <a:t>розумні</a:t>
            </a:r>
            <a:r>
              <a:rPr lang="ru-RU" dirty="0" smtClean="0"/>
              <a:t> люди. Не </a:t>
            </a:r>
            <a:r>
              <a:rPr lang="ru-RU" dirty="0" err="1" smtClean="0"/>
              <a:t>вистачає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правового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сфер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б </a:t>
            </a:r>
            <a:r>
              <a:rPr lang="ru-RU" dirty="0" err="1" smtClean="0"/>
              <a:t>хотілося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уряд та </a:t>
            </a:r>
            <a:r>
              <a:rPr lang="ru-RU" dirty="0" err="1" smtClean="0"/>
              <a:t>заможні</a:t>
            </a:r>
            <a:r>
              <a:rPr lang="ru-RU" dirty="0" smtClean="0"/>
              <a:t> люди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байдужими</a:t>
            </a:r>
            <a:r>
              <a:rPr lang="ru-RU" dirty="0" smtClean="0"/>
              <a:t> до проблем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підтримували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б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очищенню</a:t>
            </a:r>
            <a:r>
              <a:rPr lang="ru-RU" dirty="0" smtClean="0"/>
              <a:t> </a:t>
            </a:r>
            <a:r>
              <a:rPr lang="ru-RU" dirty="0" err="1" smtClean="0"/>
              <a:t>довколишнього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20692"/>
            <a:ext cx="2496277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674478" cy="2906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5"/>
            <a:ext cx="81516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762500" cy="363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54874" y="332656"/>
            <a:ext cx="6001302" cy="2671603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5238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Зараз про Україну знають в усьому світі завдяки нашим землякам – спортсменам, діячам науки та мистецтва. Недарма у 2012 році в нашій країні було проведено чемпіонат Європи з футболу Євро-2012. Це дало можливість туристам з усієї Європи відвідати нашу країну та поближче познайомитися з нашими традиціями. Таким чином сучасна Україна зміцнює зв’язки з іншими державами.</a:t>
            </a:r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15" y="3004151"/>
            <a:ext cx="2706873" cy="365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040560" cy="378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72" y="476672"/>
            <a:ext cx="8676456" cy="6983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Кожен з нас – майбутнє України</a:t>
            </a:r>
            <a:endParaRPr lang="uk-UA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23528" y="1628800"/>
            <a:ext cx="8208912" cy="112832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 одного боку, досить складно жити в країні, що перебуває в стані свого розвитку, адже люди не впевнені в своєму майбутньому, не відчувають стабільності. А є іншого, розвиток – це шлях уперед, вгору, і кожен із нас є творцем свого майбутнього та майбутнього цілої країни.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16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376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Презентація  з української літератури на тему:  «Україна сьогодні»</vt:lpstr>
      <vt:lpstr>Україна – молода держава</vt:lpstr>
      <vt:lpstr>Україна в стадії розвитку</vt:lpstr>
      <vt:lpstr>Країна з великими можливостями </vt:lpstr>
      <vt:lpstr>Презентация PowerPoint</vt:lpstr>
      <vt:lpstr>Кожен з нас – майбутнє України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КраВА</dc:creator>
  <cp:lastModifiedBy>КраВА</cp:lastModifiedBy>
  <cp:revision>8</cp:revision>
  <dcterms:created xsi:type="dcterms:W3CDTF">2013-12-21T19:16:18Z</dcterms:created>
  <dcterms:modified xsi:type="dcterms:W3CDTF">2013-12-21T20:30:24Z</dcterms:modified>
</cp:coreProperties>
</file>