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66" d="100"/>
          <a:sy n="66" d="100"/>
        </p:scale>
        <p:origin x="-126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Homelessness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3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27310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 YOU FOR  YOUR ATTENTION!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2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98976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Homelessness</a:t>
            </a:r>
            <a:endParaRPr lang="ru-RU" sz="7200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46237"/>
            <a:ext cx="3394720" cy="2790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  <a:cs typeface="Andalus" pitchFamily="18" charset="-78"/>
              </a:rPr>
              <a:t>   </a:t>
            </a:r>
            <a:r>
              <a:rPr lang="en-US" sz="29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condition of people without a regular, safe, secure and  adequate dwelling</a:t>
            </a:r>
            <a:endParaRPr lang="ru-RU" sz="29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13" name="Рисунок 12" descr="homelessST_415x2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367240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homeless-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05064"/>
            <a:ext cx="362178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Who are homeless today?</a:t>
            </a:r>
            <a:endParaRPr lang="ru-RU" sz="6000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7"/>
            <a:ext cx="4330824" cy="207079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35% - families with children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21% - have domestic violence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19% - children under the age of 18</a:t>
            </a:r>
          </a:p>
        </p:txBody>
      </p:sp>
      <p:pic>
        <p:nvPicPr>
          <p:cNvPr id="6" name="Рисунок 5" descr="homeless-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16835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384376" cy="2436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omeless-ch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56992"/>
            <a:ext cx="2664296" cy="3144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Who are homeless today?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347864" y="2060848"/>
            <a:ext cx="2592288" cy="10630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15% - US military veterans</a:t>
            </a:r>
            <a:endParaRPr lang="ru-RU" sz="2500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347864" y="3501008"/>
            <a:ext cx="2520280" cy="127902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10% - suffer from mental illnesses</a:t>
            </a:r>
            <a:endParaRPr lang="ru-RU" sz="25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7" name="Рисунок 6" descr="Homeles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2743200" cy="3990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omele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916832"/>
            <a:ext cx="273630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59216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Reasons of the problem</a:t>
            </a:r>
            <a:endParaRPr lang="ru-RU" sz="6000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5008" y="1772816"/>
            <a:ext cx="8928992" cy="864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There is a lack of affordable housing.</a:t>
            </a:r>
            <a:endParaRPr lang="ru-RU" sz="44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6" name="Рисунок 5" descr="housingm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032448" cy="3008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hutterstock_146162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Reasons of the problem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25144"/>
            <a:ext cx="4536504" cy="15667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Minimum incomes is too low.</a:t>
            </a:r>
            <a:endParaRPr lang="ru-RU" sz="44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4" name="Рисунок 3" descr="homeless-charity-woman-original-63179 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78405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321754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71184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Reasons of the problem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28800"/>
            <a:ext cx="4104456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The cost of health care has risen dramatically.</a:t>
            </a:r>
            <a:endParaRPr lang="ru-RU" sz="40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6" name="Рисунок 5" descr="Health-care-costs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149080"/>
            <a:ext cx="334505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ost-of-health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861048"/>
            <a:ext cx="259978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ealth-care-cost-infl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3333750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32048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Solutions</a:t>
            </a:r>
            <a:endParaRPr lang="ru-RU" sz="8000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5554960" cy="28803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Reconstruct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Provide new places for 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Increase pensions for veterans.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Free health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Provide better conditions in shelters.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Pay more attention to housing and social programs.</a:t>
            </a:r>
          </a:p>
        </p:txBody>
      </p:sp>
      <p:pic>
        <p:nvPicPr>
          <p:cNvPr id="4" name="Рисунок 3" descr="458px-Usa_work_progra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1128"/>
            <a:ext cx="2087074" cy="200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ealthcare-is-a-human-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09120"/>
            <a:ext cx="208823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8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581128"/>
            <a:ext cx="216024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new_job_graphics_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348880"/>
            <a:ext cx="204381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minimum-wage-small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04664"/>
            <a:ext cx="220661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80728"/>
            <a:ext cx="4824536" cy="1575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It’s impossible to solve the problem of homelessness quickly, but let’s turn </a:t>
            </a:r>
            <a:endParaRPr lang="ru-RU" sz="36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6" name="Содержимое 5" descr="A-homeless-family-rest-in-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3042225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1920" y="3645024"/>
            <a:ext cx="121994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into</a:t>
            </a:r>
            <a:endParaRPr lang="ru-RU" sz="4400" dirty="0">
              <a:solidFill>
                <a:srgbClr val="002060"/>
              </a:solidFill>
              <a:cs typeface="Andalus" pitchFamily="18" charset="-78"/>
            </a:endParaRPr>
          </a:p>
        </p:txBody>
      </p:sp>
      <p:pic>
        <p:nvPicPr>
          <p:cNvPr id="8" name="Рисунок 7" descr="eko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352560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rgbClr val="7F7F7F"/>
      </a:dk1>
      <a:lt1>
        <a:sysClr val="window" lastClr="FFFFFF"/>
      </a:lt1>
      <a:dk2>
        <a:srgbClr val="B9D5F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</TotalTime>
  <Words>152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Homelessness</vt:lpstr>
      <vt:lpstr>Homelessness</vt:lpstr>
      <vt:lpstr>Who are homeless today?</vt:lpstr>
      <vt:lpstr>Who are homeless today?</vt:lpstr>
      <vt:lpstr>Reasons of the problem</vt:lpstr>
      <vt:lpstr>Reasons of the problem</vt:lpstr>
      <vt:lpstr>Reasons of the problem</vt:lpstr>
      <vt:lpstr>Solutions</vt:lpstr>
      <vt:lpstr>It’s impossible to solve the problem of homelessness quickly, but let’s turn </vt:lpstr>
      <vt:lpstr>THANK  YOU FOR 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</dc:creator>
  <cp:lastModifiedBy>1</cp:lastModifiedBy>
  <cp:revision>20</cp:revision>
  <dcterms:created xsi:type="dcterms:W3CDTF">2014-04-06T19:16:21Z</dcterms:created>
  <dcterms:modified xsi:type="dcterms:W3CDTF">2014-06-04T12:26:57Z</dcterms:modified>
</cp:coreProperties>
</file>