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6889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66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23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40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623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9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20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6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0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59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2431CAE-BE82-4536-84AB-F74CA956DEE6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D541162-580C-4CC1-8B2A-BA43D5F50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35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8979" y="0"/>
            <a:ext cx="11394830" cy="4041648"/>
          </a:xfrm>
        </p:spPr>
        <p:txBody>
          <a:bodyPr/>
          <a:lstStyle/>
          <a:p>
            <a:r>
              <a:rPr lang="uk-UA" dirty="0" smtClean="0"/>
              <a:t>Дисидентський рух кінця 60-х – початку 70-х рр.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8979" y="4209757"/>
            <a:ext cx="9418320" cy="868680"/>
          </a:xfrm>
        </p:spPr>
        <p:txBody>
          <a:bodyPr/>
          <a:lstStyle/>
          <a:p>
            <a:r>
              <a:rPr lang="uk-UA" sz="3600" dirty="0"/>
              <a:t>Франко Зиновія Тарасівна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44062" y="6175717"/>
            <a:ext cx="8243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Підготували: Мишко Андрій та Матюха Олександр, 43 група ©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71440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549" y="289773"/>
            <a:ext cx="493001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/>
              <a:t>Зиновія Тарасівна Франко </a:t>
            </a:r>
            <a:r>
              <a:rPr lang="uk-UA" sz="2200" dirty="0" smtClean="0"/>
              <a:t>– народилася      31 жовтня 1925 року у Львові. Онука Івана Франка.</a:t>
            </a:r>
          </a:p>
          <a:p>
            <a:r>
              <a:rPr lang="ru-RU" sz="2200" dirty="0" err="1"/>
              <a:t>Навчалася</a:t>
            </a:r>
            <a:r>
              <a:rPr lang="ru-RU" sz="2200" dirty="0"/>
              <a:t> </a:t>
            </a:r>
            <a:r>
              <a:rPr lang="ru-RU" sz="2200" dirty="0" err="1"/>
              <a:t>спершу</a:t>
            </a:r>
            <a:r>
              <a:rPr lang="ru-RU" sz="2200" dirty="0"/>
              <a:t> </a:t>
            </a:r>
            <a:r>
              <a:rPr lang="ru-RU" sz="2200" dirty="0" smtClean="0"/>
              <a:t>в </a:t>
            </a:r>
            <a:r>
              <a:rPr lang="ru-RU" sz="2200" dirty="0" err="1" smtClean="0"/>
              <a:t>Ряшеві</a:t>
            </a:r>
            <a:r>
              <a:rPr lang="ru-RU" sz="2200" dirty="0"/>
              <a:t> у </a:t>
            </a:r>
            <a:r>
              <a:rPr lang="ru-RU" sz="2200" dirty="0" err="1" smtClean="0"/>
              <a:t>Польщі</a:t>
            </a:r>
            <a:r>
              <a:rPr lang="en-US" sz="2200" dirty="0" smtClean="0"/>
              <a:t>, </a:t>
            </a:r>
            <a:r>
              <a:rPr lang="ru-RU" sz="2200" dirty="0" err="1"/>
              <a:t>опісля</a:t>
            </a:r>
            <a:r>
              <a:rPr lang="ru-RU" sz="2200" dirty="0"/>
              <a:t> в </a:t>
            </a:r>
            <a:r>
              <a:rPr lang="ru-RU" sz="2200" dirty="0" err="1"/>
              <a:t>Львівській</a:t>
            </a:r>
            <a:r>
              <a:rPr lang="ru-RU" sz="2200" dirty="0"/>
              <a:t> </a:t>
            </a:r>
            <a:r>
              <a:rPr lang="ru-RU" sz="2200" dirty="0" err="1"/>
              <a:t>школі</a:t>
            </a:r>
            <a:r>
              <a:rPr lang="ru-RU" sz="2200" dirty="0"/>
              <a:t> </a:t>
            </a:r>
            <a:r>
              <a:rPr lang="ru-RU" sz="2200" dirty="0" err="1"/>
              <a:t>ім</a:t>
            </a:r>
            <a:r>
              <a:rPr lang="ru-RU" sz="2200" dirty="0"/>
              <a:t>. </a:t>
            </a:r>
            <a:r>
              <a:rPr lang="ru-RU" sz="2200" dirty="0" err="1"/>
              <a:t>М.Шашкевича</a:t>
            </a:r>
            <a:r>
              <a:rPr lang="ru-RU" sz="2200" dirty="0"/>
              <a:t> (</a:t>
            </a:r>
            <a:r>
              <a:rPr lang="ru-RU" sz="2200" dirty="0" smtClean="0"/>
              <a:t>1934–1938</a:t>
            </a:r>
            <a:r>
              <a:rPr lang="ru-RU" sz="2200" dirty="0"/>
              <a:t>), </a:t>
            </a:r>
            <a:r>
              <a:rPr lang="ru-RU" sz="2200" dirty="0" err="1"/>
              <a:t>Українській</a:t>
            </a:r>
            <a:r>
              <a:rPr lang="ru-RU" sz="2200" dirty="0"/>
              <a:t> </a:t>
            </a:r>
            <a:r>
              <a:rPr lang="ru-RU" sz="2200" dirty="0" err="1"/>
              <a:t>академічній</a:t>
            </a:r>
            <a:r>
              <a:rPr lang="ru-RU" sz="2200" dirty="0"/>
              <a:t> </a:t>
            </a:r>
            <a:r>
              <a:rPr lang="ru-RU" sz="2200" dirty="0" err="1"/>
              <a:t>гімназії</a:t>
            </a:r>
            <a:r>
              <a:rPr lang="ru-RU" sz="2200" dirty="0"/>
              <a:t> у </a:t>
            </a:r>
            <a:r>
              <a:rPr lang="ru-RU" sz="2200" dirty="0" err="1"/>
              <a:t>Львові</a:t>
            </a:r>
            <a:r>
              <a:rPr lang="ru-RU" sz="2200" dirty="0"/>
              <a:t> та в </a:t>
            </a:r>
            <a:r>
              <a:rPr lang="ru-RU" sz="2200" dirty="0" err="1" smtClean="0"/>
              <a:t>Станіславі</a:t>
            </a:r>
            <a:r>
              <a:rPr lang="ru-RU" sz="2200" dirty="0" smtClean="0"/>
              <a:t>. </a:t>
            </a:r>
            <a:r>
              <a:rPr lang="ru-RU" sz="2200" dirty="0" err="1" smtClean="0"/>
              <a:t>Після</a:t>
            </a:r>
            <a:r>
              <a:rPr lang="ru-RU" sz="2200" dirty="0" smtClean="0"/>
              <a:t> </a:t>
            </a:r>
            <a:r>
              <a:rPr lang="ru-RU" sz="2200" dirty="0" err="1" smtClean="0"/>
              <a:t>закінчення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Станіславської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гімназії</a:t>
            </a:r>
            <a:r>
              <a:rPr lang="ru-RU" sz="2200" dirty="0" smtClean="0"/>
              <a:t> поступила до </a:t>
            </a:r>
            <a:r>
              <a:rPr lang="ru-RU" sz="2200" dirty="0" err="1" smtClean="0"/>
              <a:t>Львівського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університету</a:t>
            </a:r>
            <a:r>
              <a:rPr lang="ru-RU" sz="2200" dirty="0" smtClean="0"/>
              <a:t>, </a:t>
            </a:r>
            <a:r>
              <a:rPr lang="ru-RU" sz="2200" dirty="0" err="1" smtClean="0"/>
              <a:t>який</a:t>
            </a:r>
            <a:r>
              <a:rPr lang="ru-RU" sz="2200" dirty="0" smtClean="0"/>
              <a:t> </a:t>
            </a:r>
            <a:r>
              <a:rPr lang="ru-RU" sz="2200" dirty="0" err="1" smtClean="0"/>
              <a:t>закінчила</a:t>
            </a:r>
            <a:r>
              <a:rPr lang="ru-RU" sz="2200" dirty="0" smtClean="0"/>
              <a:t> з </a:t>
            </a:r>
            <a:r>
              <a:rPr lang="ru-RU" sz="2200" dirty="0" err="1" smtClean="0"/>
              <a:t>відзнакою</a:t>
            </a:r>
            <a:r>
              <a:rPr lang="ru-RU" sz="2200" dirty="0" smtClean="0"/>
              <a:t>. </a:t>
            </a:r>
            <a:r>
              <a:rPr lang="ru-RU" sz="2200" dirty="0"/>
              <a:t>У 1950 </a:t>
            </a:r>
            <a:r>
              <a:rPr lang="ru-RU" sz="2200" dirty="0" err="1"/>
              <a:t>році</a:t>
            </a:r>
            <a:r>
              <a:rPr lang="ru-RU" sz="2200" dirty="0"/>
              <a:t> приступила до </a:t>
            </a:r>
            <a:r>
              <a:rPr lang="ru-RU" sz="2200" dirty="0" err="1"/>
              <a:t>аспірантури</a:t>
            </a:r>
            <a:r>
              <a:rPr lang="ru-RU" sz="2200" dirty="0"/>
              <a:t> при </a:t>
            </a:r>
            <a:r>
              <a:rPr lang="ru-RU" sz="2200" dirty="0" err="1"/>
              <a:t>Інституті</a:t>
            </a:r>
            <a:r>
              <a:rPr lang="ru-RU" sz="2200" dirty="0"/>
              <a:t> </a:t>
            </a:r>
            <a:r>
              <a:rPr lang="ru-RU" sz="2200" dirty="0" err="1"/>
              <a:t>мовознавства</a:t>
            </a:r>
            <a:r>
              <a:rPr lang="ru-RU" sz="2200" dirty="0"/>
              <a:t> </a:t>
            </a:r>
            <a:r>
              <a:rPr lang="ru-RU" sz="2200" dirty="0" err="1"/>
              <a:t>імені</a:t>
            </a:r>
            <a:r>
              <a:rPr lang="ru-RU" sz="2200" dirty="0"/>
              <a:t> О. О. </a:t>
            </a:r>
            <a:r>
              <a:rPr lang="ru-RU" sz="2200" dirty="0" err="1"/>
              <a:t>Потебні</a:t>
            </a:r>
            <a:r>
              <a:rPr lang="ru-RU" sz="2200" dirty="0"/>
              <a:t> АН </a:t>
            </a:r>
            <a:r>
              <a:rPr lang="ru-RU" sz="2200" dirty="0" smtClean="0"/>
              <a:t>УРСР</a:t>
            </a:r>
            <a:r>
              <a:rPr lang="ru-RU" sz="2200" dirty="0" smtClean="0"/>
              <a:t>.</a:t>
            </a:r>
            <a:endParaRPr lang="uk-UA" sz="2200" dirty="0"/>
          </a:p>
          <a:p>
            <a:r>
              <a:rPr lang="ru-RU" sz="2200" dirty="0"/>
              <a:t>Померла 17 листопада 1991 року. </a:t>
            </a:r>
            <a:r>
              <a:rPr lang="ru-RU" sz="2200" dirty="0" err="1"/>
              <a:t>Похована</a:t>
            </a:r>
            <a:r>
              <a:rPr lang="ru-RU" sz="2200" dirty="0"/>
              <a:t> на Байковому </a:t>
            </a:r>
            <a:r>
              <a:rPr lang="ru-RU" sz="2200" dirty="0" err="1" smtClean="0"/>
              <a:t>кладовищі</a:t>
            </a:r>
            <a:r>
              <a:rPr lang="ru-RU" sz="2200" dirty="0" smtClean="0"/>
              <a:t>.</a:t>
            </a:r>
          </a:p>
          <a:p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399" y="289773"/>
            <a:ext cx="6462716" cy="525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73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айл:Зиновія Франк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686" y="465137"/>
            <a:ext cx="3762375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71242"/>
            <a:ext cx="7230793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Зазнала </a:t>
            </a:r>
            <a:r>
              <a:rPr lang="ru-RU" sz="2200" dirty="0" err="1"/>
              <a:t>репресій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радянської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, особливо </a:t>
            </a:r>
            <a:r>
              <a:rPr lang="ru-RU" sz="2200" dirty="0" err="1"/>
              <a:t>після</a:t>
            </a:r>
            <a:r>
              <a:rPr lang="ru-RU" sz="2200" dirty="0"/>
              <a:t> того, як при всенародно </a:t>
            </a:r>
            <a:r>
              <a:rPr lang="ru-RU" sz="2200" dirty="0" err="1"/>
              <a:t>виступила</a:t>
            </a:r>
            <a:r>
              <a:rPr lang="ru-RU" sz="2200" dirty="0"/>
              <a:t> на </a:t>
            </a:r>
            <a:r>
              <a:rPr lang="ru-RU" sz="2200" dirty="0" err="1"/>
              <a:t>підтримку</a:t>
            </a:r>
            <a:r>
              <a:rPr lang="ru-RU" sz="2200" dirty="0"/>
              <a:t> </a:t>
            </a:r>
            <a:r>
              <a:rPr lang="ru-RU" sz="2200" dirty="0" err="1" smtClean="0"/>
              <a:t>заарештованих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шістдесятників</a:t>
            </a:r>
            <a:r>
              <a:rPr lang="ru-RU" sz="2200" dirty="0"/>
              <a:t>: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заарештовано</a:t>
            </a:r>
            <a:r>
              <a:rPr lang="ru-RU" sz="2200" dirty="0"/>
              <a:t> та </a:t>
            </a:r>
            <a:r>
              <a:rPr lang="ru-RU" sz="2200" dirty="0" err="1"/>
              <a:t>звільнено</a:t>
            </a:r>
            <a:r>
              <a:rPr lang="ru-RU" sz="2200" dirty="0"/>
              <a:t> з </a:t>
            </a:r>
            <a:r>
              <a:rPr lang="ru-RU" sz="2200" dirty="0" err="1"/>
              <a:t>роботи</a:t>
            </a:r>
            <a:r>
              <a:rPr lang="ru-RU" sz="2200" dirty="0"/>
              <a:t> в </a:t>
            </a:r>
            <a:r>
              <a:rPr lang="ru-RU" sz="2200" dirty="0" err="1"/>
              <a:t>травні</a:t>
            </a:r>
            <a:r>
              <a:rPr lang="ru-RU" sz="2200" dirty="0"/>
              <a:t> 1969 р. за участь у </a:t>
            </a:r>
            <a:r>
              <a:rPr lang="ru-RU" sz="2200" dirty="0" err="1"/>
              <a:t>правозахисному</a:t>
            </a:r>
            <a:r>
              <a:rPr lang="ru-RU" sz="2200" dirty="0"/>
              <a:t> </a:t>
            </a:r>
            <a:r>
              <a:rPr lang="ru-RU" sz="2200" dirty="0" err="1"/>
              <a:t>русі</a:t>
            </a:r>
            <a:r>
              <a:rPr lang="ru-RU" sz="2200" dirty="0"/>
              <a:t> і за </a:t>
            </a:r>
            <a:r>
              <a:rPr lang="ru-RU" sz="2200" dirty="0" err="1"/>
              <a:t>редагування</a:t>
            </a:r>
            <a:r>
              <a:rPr lang="ru-RU" sz="2200" dirty="0"/>
              <a:t> </a:t>
            </a:r>
            <a:r>
              <a:rPr lang="ru-RU" sz="2200" dirty="0" smtClean="0"/>
              <a:t>книги </a:t>
            </a:r>
            <a:r>
              <a:rPr lang="ru-RU" sz="2200" dirty="0" err="1" smtClean="0"/>
              <a:t>Івана</a:t>
            </a:r>
            <a:r>
              <a:rPr lang="ru-RU" sz="2200" dirty="0" smtClean="0"/>
              <a:t> </a:t>
            </a:r>
            <a:r>
              <a:rPr lang="ru-RU" sz="2200" dirty="0" err="1"/>
              <a:t>Дзюби</a:t>
            </a:r>
            <a:r>
              <a:rPr lang="ru-RU" sz="2200" dirty="0"/>
              <a:t> «</a:t>
            </a:r>
            <a:r>
              <a:rPr lang="ru-RU" sz="2200" dirty="0" err="1"/>
              <a:t>Інтернаціоналізм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русифікація</a:t>
            </a:r>
            <a:r>
              <a:rPr lang="ru-RU" sz="2200" dirty="0"/>
              <a:t>?» — та </a:t>
            </a:r>
            <a:r>
              <a:rPr lang="ru-RU" sz="2200" dirty="0" err="1"/>
              <a:t>переслідувалася</a:t>
            </a:r>
            <a:r>
              <a:rPr lang="ru-RU" sz="2200" dirty="0"/>
              <a:t> в 1970-х роках за три </a:t>
            </a:r>
            <a:r>
              <a:rPr lang="ru-RU" sz="2200" dirty="0" err="1"/>
              <a:t>примірники</a:t>
            </a:r>
            <a:r>
              <a:rPr lang="ru-RU" sz="2200" dirty="0"/>
              <a:t> журналу «</a:t>
            </a:r>
            <a:r>
              <a:rPr lang="ru-RU" sz="2200" dirty="0" err="1"/>
              <a:t>Сучасність</a:t>
            </a:r>
            <a:r>
              <a:rPr lang="ru-RU" sz="2200" dirty="0"/>
              <a:t>», </a:t>
            </a:r>
            <a:r>
              <a:rPr lang="ru-RU" sz="2200" dirty="0" err="1"/>
              <a:t>які</a:t>
            </a:r>
            <a:r>
              <a:rPr lang="ru-RU" sz="2200" dirty="0"/>
              <a:t> привезла </a:t>
            </a:r>
            <a:r>
              <a:rPr lang="ru-RU" sz="2200" dirty="0" err="1"/>
              <a:t>зі</a:t>
            </a:r>
            <a:r>
              <a:rPr lang="ru-RU" sz="2200" dirty="0"/>
              <a:t> </a:t>
            </a:r>
            <a:r>
              <a:rPr lang="ru-RU" sz="2200" dirty="0" err="1"/>
              <a:t>славістичного</a:t>
            </a:r>
            <a:r>
              <a:rPr lang="ru-RU" sz="2200" dirty="0"/>
              <a:t> </a:t>
            </a:r>
            <a:r>
              <a:rPr lang="ru-RU" sz="2200" dirty="0" err="1"/>
              <a:t>з'їзду</a:t>
            </a:r>
            <a:r>
              <a:rPr lang="ru-RU" sz="2200" dirty="0"/>
              <a:t> в </a:t>
            </a:r>
            <a:r>
              <a:rPr lang="ru-RU" sz="2200" dirty="0" err="1"/>
              <a:t>Болгарії</a:t>
            </a:r>
            <a:r>
              <a:rPr lang="ru-RU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У 1972 </a:t>
            </a:r>
            <a:r>
              <a:rPr lang="ru-RU" sz="2200" dirty="0" smtClean="0"/>
              <a:t>р. </a:t>
            </a:r>
            <a:r>
              <a:rPr lang="ru-RU" sz="2200" dirty="0" err="1" smtClean="0"/>
              <a:t>йде</a:t>
            </a:r>
            <a:r>
              <a:rPr lang="ru-RU" sz="2200" dirty="0" smtClean="0"/>
              <a:t> </a:t>
            </a:r>
            <a:r>
              <a:rPr lang="ru-RU" sz="2200" dirty="0"/>
              <a:t>на роботу в </a:t>
            </a:r>
            <a:r>
              <a:rPr lang="ru-RU" sz="2200" dirty="0" err="1"/>
              <a:t>Інститут</a:t>
            </a:r>
            <a:r>
              <a:rPr lang="ru-RU" sz="2200" dirty="0"/>
              <a:t>, з </a:t>
            </a:r>
            <a:r>
              <a:rPr lang="ru-RU" sz="2200" dirty="0" err="1"/>
              <a:t>якого</a:t>
            </a:r>
            <a:r>
              <a:rPr lang="ru-RU" sz="2200" dirty="0"/>
              <a:t> прогнали як </a:t>
            </a:r>
            <a:r>
              <a:rPr lang="ru-RU" sz="2200" dirty="0" err="1" smtClean="0"/>
              <a:t>націоналістку</a:t>
            </a:r>
            <a:r>
              <a:rPr lang="ru-RU" sz="2200" dirty="0" smtClean="0"/>
              <a:t>. У </a:t>
            </a:r>
            <a:r>
              <a:rPr lang="ru-RU" sz="2200" dirty="0"/>
              <a:t>1987 р. </a:t>
            </a:r>
            <a:r>
              <a:rPr lang="ru-RU" sz="2200" dirty="0" err="1"/>
              <a:t>її</a:t>
            </a:r>
            <a:r>
              <a:rPr lang="ru-RU" sz="2200" dirty="0"/>
              <a:t>, як </a:t>
            </a:r>
            <a:r>
              <a:rPr lang="ru-RU" sz="2200" dirty="0" err="1"/>
              <a:t>громадську</a:t>
            </a:r>
            <a:r>
              <a:rPr lang="ru-RU" sz="2200" dirty="0"/>
              <a:t> </a:t>
            </a:r>
            <a:r>
              <a:rPr lang="ru-RU" sz="2200" dirty="0" err="1"/>
              <a:t>діячку</a:t>
            </a:r>
            <a:r>
              <a:rPr lang="ru-RU" sz="2200" dirty="0"/>
              <a:t> з </a:t>
            </a:r>
            <a:r>
              <a:rPr lang="ru-RU" sz="2200" dirty="0" err="1"/>
              <a:t>дисидентських</a:t>
            </a:r>
            <a:r>
              <a:rPr lang="ru-RU" sz="2200" dirty="0"/>
              <a:t> </a:t>
            </a:r>
            <a:r>
              <a:rPr lang="ru-RU" sz="2200" dirty="0" err="1"/>
              <a:t>кіл</a:t>
            </a:r>
            <a:r>
              <a:rPr lang="ru-RU" sz="2200" dirty="0"/>
              <a:t> </a:t>
            </a:r>
            <a:r>
              <a:rPr lang="ru-RU" sz="2200" dirty="0" err="1"/>
              <a:t>Києва</a:t>
            </a:r>
            <a:r>
              <a:rPr lang="ru-RU" sz="2200" dirty="0"/>
              <a:t>, </a:t>
            </a:r>
            <a:r>
              <a:rPr lang="ru-RU" sz="2200" dirty="0" err="1"/>
              <a:t>примушено</a:t>
            </a:r>
            <a:r>
              <a:rPr lang="ru-RU" sz="2200" dirty="0"/>
              <a:t> </a:t>
            </a:r>
            <a:r>
              <a:rPr lang="ru-RU" sz="2200" dirty="0" err="1"/>
              <a:t>вийти</a:t>
            </a:r>
            <a:r>
              <a:rPr lang="ru-RU" sz="2200" dirty="0"/>
              <a:t> на </a:t>
            </a:r>
            <a:r>
              <a:rPr lang="ru-RU" sz="2200" dirty="0" err="1"/>
              <a:t>пенсію</a:t>
            </a:r>
            <a:r>
              <a:rPr lang="ru-RU" sz="2200" dirty="0"/>
              <a:t> та </a:t>
            </a:r>
            <a:r>
              <a:rPr lang="ru-RU" sz="2200" dirty="0" err="1"/>
              <a:t>проживати</a:t>
            </a:r>
            <a:r>
              <a:rPr lang="ru-RU" sz="2200" dirty="0"/>
              <a:t> у </a:t>
            </a:r>
            <a:r>
              <a:rPr lang="ru-RU" sz="2200" dirty="0" err="1"/>
              <a:t>Києві</a:t>
            </a:r>
            <a:r>
              <a:rPr lang="ru-RU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err="1"/>
              <a:t>Була</a:t>
            </a:r>
            <a:r>
              <a:rPr lang="ru-RU" sz="2200" dirty="0"/>
              <a:t> одним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центрів</a:t>
            </a:r>
            <a:r>
              <a:rPr lang="ru-RU" sz="2200" dirty="0"/>
              <a:t> </a:t>
            </a:r>
            <a:r>
              <a:rPr lang="ru-RU" sz="2200" dirty="0" err="1"/>
              <a:t>довкола</a:t>
            </a:r>
            <a:r>
              <a:rPr lang="ru-RU" sz="2200" dirty="0"/>
              <a:t> </a:t>
            </a:r>
            <a:r>
              <a:rPr lang="ru-RU" sz="2200" dirty="0" err="1"/>
              <a:t>якого</a:t>
            </a:r>
            <a:r>
              <a:rPr lang="ru-RU" sz="2200" dirty="0"/>
              <a:t> </a:t>
            </a:r>
            <a:r>
              <a:rPr lang="ru-RU" sz="2200" dirty="0" err="1"/>
              <a:t>формувався</a:t>
            </a:r>
            <a:r>
              <a:rPr lang="ru-RU" sz="2200" dirty="0"/>
              <a:t> Рух, </a:t>
            </a:r>
            <a:r>
              <a:rPr lang="ru-RU" sz="2200" dirty="0" err="1"/>
              <a:t>розпочиналось</a:t>
            </a:r>
            <a:r>
              <a:rPr lang="ru-RU" sz="2200" dirty="0"/>
              <a:t> </a:t>
            </a:r>
            <a:r>
              <a:rPr lang="ru-RU" sz="2200" dirty="0" err="1"/>
              <a:t>відродження</a:t>
            </a:r>
            <a:r>
              <a:rPr lang="ru-RU" sz="2200" dirty="0"/>
              <a:t>. </a:t>
            </a:r>
            <a:r>
              <a:rPr lang="ru-RU" sz="2200" dirty="0" err="1"/>
              <a:t>Виступала</a:t>
            </a:r>
            <a:r>
              <a:rPr lang="ru-RU" sz="2200" dirty="0"/>
              <a:t> за </a:t>
            </a:r>
            <a:r>
              <a:rPr lang="ru-RU" sz="2200" dirty="0" err="1"/>
              <a:t>реабілітацію</a:t>
            </a:r>
            <a:r>
              <a:rPr lang="ru-RU" sz="2200" dirty="0"/>
              <a:t> греко-</a:t>
            </a:r>
            <a:r>
              <a:rPr lang="ru-RU" sz="2200" dirty="0" err="1"/>
              <a:t>католицької</a:t>
            </a:r>
            <a:r>
              <a:rPr lang="ru-RU" sz="2200" dirty="0"/>
              <a:t> церкви; </a:t>
            </a:r>
            <a:r>
              <a:rPr lang="ru-RU" sz="2200" dirty="0" err="1"/>
              <a:t>захищала</a:t>
            </a:r>
            <a:r>
              <a:rPr lang="ru-RU" sz="2200" dirty="0"/>
              <a:t> </a:t>
            </a:r>
            <a:r>
              <a:rPr lang="ru-RU" sz="2200" dirty="0" err="1"/>
              <a:t>голодуючих</a:t>
            </a:r>
            <a:r>
              <a:rPr lang="ru-RU" sz="2200" dirty="0"/>
              <a:t> </a:t>
            </a:r>
            <a:r>
              <a:rPr lang="ru-RU" sz="2200" dirty="0" err="1"/>
              <a:t>студентів</a:t>
            </a:r>
            <a:r>
              <a:rPr lang="ru-RU" sz="2200" dirty="0"/>
              <a:t>; </a:t>
            </a:r>
            <a:r>
              <a:rPr lang="ru-RU" sz="2200" dirty="0" err="1"/>
              <a:t>асоціювалася</a:t>
            </a:r>
            <a:r>
              <a:rPr lang="ru-RU" sz="2200" dirty="0"/>
              <a:t> з </a:t>
            </a:r>
            <a:r>
              <a:rPr lang="ru-RU" sz="2200" dirty="0" err="1"/>
              <a:t>тими</a:t>
            </a:r>
            <a:r>
              <a:rPr lang="ru-RU" sz="2200" dirty="0"/>
              <a:t>, </a:t>
            </a:r>
            <a:r>
              <a:rPr lang="ru-RU" sz="2200" dirty="0" err="1"/>
              <a:t>хто</a:t>
            </a:r>
            <a:r>
              <a:rPr lang="ru-RU" sz="2200" dirty="0"/>
              <a:t> </a:t>
            </a:r>
            <a:r>
              <a:rPr lang="ru-RU" sz="2200" dirty="0" err="1"/>
              <a:t>відновлював</a:t>
            </a:r>
            <a:r>
              <a:rPr lang="ru-RU" sz="2200" dirty="0"/>
              <a:t> </a:t>
            </a:r>
            <a:r>
              <a:rPr lang="ru-RU" sz="2200" dirty="0" err="1"/>
              <a:t>діяльність</a:t>
            </a:r>
            <a:r>
              <a:rPr lang="ru-RU" sz="2200" dirty="0"/>
              <a:t> НТШ.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25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166" y="0"/>
            <a:ext cx="109728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Зиновія Франко була автором, а також співавтором таких монографій:</a:t>
            </a:r>
          </a:p>
          <a:p>
            <a:endParaRPr lang="uk-U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«Курс </a:t>
            </a:r>
            <a:r>
              <a:rPr lang="ru-RU" sz="2400" dirty="0" err="1"/>
              <a:t>історії</a:t>
            </a:r>
            <a:r>
              <a:rPr lang="ru-RU" sz="2400" dirty="0"/>
              <a:t> </a:t>
            </a:r>
            <a:r>
              <a:rPr lang="ru-RU" sz="2400" dirty="0" err="1"/>
              <a:t>української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» (</a:t>
            </a:r>
            <a:r>
              <a:rPr lang="ru-RU" sz="2400" dirty="0" err="1"/>
              <a:t>співавторка</a:t>
            </a:r>
            <a:r>
              <a:rPr lang="ru-RU" sz="2400" dirty="0"/>
              <a:t>; т. 1-2; 1958–1961).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</a:t>
            </a:r>
            <a:r>
              <a:rPr lang="ru-RU" sz="2400" dirty="0" err="1"/>
              <a:t>Мовознавство</a:t>
            </a:r>
            <a:r>
              <a:rPr lang="ru-RU" sz="2400" dirty="0"/>
              <a:t> на </a:t>
            </a:r>
            <a:r>
              <a:rPr lang="ru-RU" sz="2400" dirty="0" err="1"/>
              <a:t>Україні</a:t>
            </a:r>
            <a:r>
              <a:rPr lang="ru-RU" sz="2400" dirty="0"/>
              <a:t> за </a:t>
            </a:r>
            <a:r>
              <a:rPr lang="ru-RU" sz="2400" dirty="0" err="1"/>
              <a:t>п'ятдесят</a:t>
            </a:r>
            <a:r>
              <a:rPr lang="ru-RU" sz="2400" dirty="0"/>
              <a:t> </a:t>
            </a:r>
            <a:r>
              <a:rPr lang="ru-RU" sz="2400" dirty="0" err="1"/>
              <a:t>років</a:t>
            </a:r>
            <a:r>
              <a:rPr lang="ru-RU" sz="2400" dirty="0"/>
              <a:t>» (</a:t>
            </a:r>
            <a:r>
              <a:rPr lang="ru-RU" sz="2400" dirty="0" err="1"/>
              <a:t>співавторка</a:t>
            </a:r>
            <a:r>
              <a:rPr lang="ru-RU" sz="2400" dirty="0"/>
              <a:t>; 1967).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</a:t>
            </a:r>
            <a:r>
              <a:rPr lang="ru-RU" sz="2400" dirty="0" err="1"/>
              <a:t>Граматична</a:t>
            </a:r>
            <a:r>
              <a:rPr lang="ru-RU" sz="2400" dirty="0"/>
              <a:t> </a:t>
            </a:r>
            <a:r>
              <a:rPr lang="ru-RU" sz="2400" dirty="0" err="1"/>
              <a:t>будова</a:t>
            </a:r>
            <a:r>
              <a:rPr lang="ru-RU" sz="2400" dirty="0"/>
              <a:t> </a:t>
            </a:r>
            <a:r>
              <a:rPr lang="ru-RU" sz="2400" dirty="0" err="1"/>
              <a:t>українських</a:t>
            </a:r>
            <a:r>
              <a:rPr lang="ru-RU" sz="2400" dirty="0"/>
              <a:t> </a:t>
            </a:r>
            <a:r>
              <a:rPr lang="ru-RU" sz="2400" dirty="0" err="1"/>
              <a:t>гідронімів</a:t>
            </a:r>
            <a:r>
              <a:rPr lang="ru-RU" sz="2400" dirty="0"/>
              <a:t>» (1979).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</a:t>
            </a:r>
            <a:r>
              <a:rPr lang="ru-RU" sz="2400" dirty="0" err="1"/>
              <a:t>Гідронімія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в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міжмовних</a:t>
            </a:r>
            <a:r>
              <a:rPr lang="ru-RU" sz="2400" dirty="0"/>
              <a:t> і </a:t>
            </a:r>
            <a:r>
              <a:rPr lang="ru-RU" sz="2400" dirty="0" err="1"/>
              <a:t>міждіалектних</a:t>
            </a:r>
            <a:r>
              <a:rPr lang="ru-RU" sz="2400" dirty="0"/>
              <a:t> </a:t>
            </a:r>
            <a:r>
              <a:rPr lang="ru-RU" sz="2400" dirty="0" err="1"/>
              <a:t>зв'язках</a:t>
            </a:r>
            <a:r>
              <a:rPr lang="ru-RU" sz="2400" dirty="0"/>
              <a:t>» (</a:t>
            </a:r>
            <a:r>
              <a:rPr lang="ru-RU" sz="2400" dirty="0" err="1"/>
              <a:t>співавторка</a:t>
            </a:r>
            <a:r>
              <a:rPr lang="ru-RU" sz="2400" dirty="0"/>
              <a:t>; 1981).</a:t>
            </a:r>
          </a:p>
          <a:p>
            <a:endParaRPr lang="uk-UA" sz="2400" dirty="0" smtClean="0"/>
          </a:p>
          <a:p>
            <a:r>
              <a:rPr lang="uk-UA" sz="2400" dirty="0" smtClean="0"/>
              <a:t>Також написала та випустила такі брошури: </a:t>
            </a:r>
          </a:p>
          <a:p>
            <a:endParaRPr lang="uk-U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«Иван Франко — непримиримый борец против украинского буржуазного национализма» (1952).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</a:t>
            </a:r>
            <a:r>
              <a:rPr lang="ru-RU" sz="2400" dirty="0" err="1"/>
              <a:t>Мова</a:t>
            </a:r>
            <a:r>
              <a:rPr lang="ru-RU" sz="2400" dirty="0"/>
              <a:t> про </a:t>
            </a:r>
            <a:r>
              <a:rPr lang="ru-RU" sz="2400" dirty="0" err="1"/>
              <a:t>мову</a:t>
            </a:r>
            <a:r>
              <a:rPr lang="ru-RU" sz="2400" dirty="0"/>
              <a:t>» (1978).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</a:t>
            </a:r>
            <a:r>
              <a:rPr lang="ru-RU" sz="2400" dirty="0" err="1"/>
              <a:t>Увінчаний</a:t>
            </a:r>
            <a:r>
              <a:rPr lang="ru-RU" sz="2400" dirty="0"/>
              <a:t> </a:t>
            </a:r>
            <a:r>
              <a:rPr lang="ru-RU" sz="2400" dirty="0" err="1"/>
              <a:t>шаною</a:t>
            </a:r>
            <a:r>
              <a:rPr lang="ru-RU" sz="2400" dirty="0"/>
              <a:t>» (1981).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«Слово </a:t>
            </a:r>
            <a:r>
              <a:rPr lang="ru-RU" sz="2400" dirty="0" err="1"/>
              <a:t>мов</a:t>
            </a:r>
            <a:r>
              <a:rPr lang="ru-RU" sz="2400" dirty="0"/>
              <a:t> </a:t>
            </a:r>
            <a:r>
              <a:rPr lang="ru-RU" sz="2400" dirty="0" err="1"/>
              <a:t>криця</a:t>
            </a:r>
            <a:r>
              <a:rPr lang="ru-RU" sz="2400" dirty="0"/>
              <a:t>» (1990).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«</a:t>
            </a:r>
            <a:r>
              <a:rPr lang="ru-RU" sz="2400" dirty="0" err="1"/>
              <a:t>Хто</a:t>
            </a:r>
            <a:r>
              <a:rPr lang="ru-RU" sz="2400" dirty="0"/>
              <a:t> ми? </a:t>
            </a:r>
            <a:r>
              <a:rPr lang="ru-RU" sz="2400" dirty="0" err="1"/>
              <a:t>Звідки</a:t>
            </a:r>
            <a:r>
              <a:rPr lang="ru-RU" sz="2400" dirty="0"/>
              <a:t> родом?» (1990).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89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TC103457515[[fn=Вид]]</Template>
  <TotalTime>32</TotalTime>
  <Words>188</Words>
  <Application>Microsoft Office PowerPoint</Application>
  <PresentationFormat>Произвольный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View</vt:lpstr>
      <vt:lpstr>Дисидентський рух кінця 60-х – початку 70-х рр.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Дисидентський рух кінця 60-х – початку 70-х рр.</dc:title>
  <dc:creator>Александр Матюха</dc:creator>
  <cp:lastModifiedBy>Сергей</cp:lastModifiedBy>
  <cp:revision>6</cp:revision>
  <dcterms:created xsi:type="dcterms:W3CDTF">2014-01-28T18:37:15Z</dcterms:created>
  <dcterms:modified xsi:type="dcterms:W3CDTF">2014-01-28T19:17:25Z</dcterms:modified>
</cp:coreProperties>
</file>