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919" autoAdjust="0"/>
  </p:normalViewPr>
  <p:slideViewPr>
    <p:cSldViewPr>
      <p:cViewPr>
        <p:scale>
          <a:sx n="100" d="100"/>
          <a:sy n="100" d="100"/>
        </p:scale>
        <p:origin x="-294" y="-1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22.09.2013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22.09.2013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22.09.2013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22.09.2013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22.09.2013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22.09.2013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22.09.2013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22.09.2013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22.09.2013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22.09.2013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22.09.2013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22.09.2013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3429000"/>
          </a:xfrm>
        </p:spPr>
        <p:txBody>
          <a:bodyPr>
            <a:normAutofit/>
          </a:bodyPr>
          <a:lstStyle/>
          <a:p>
            <a:r>
              <a:rPr lang="uk-UA" sz="5800" b="1" dirty="0" smtClean="0">
                <a:solidFill>
                  <a:srgbClr val="00B050"/>
                </a:solidFill>
                <a:effectLst>
                  <a:outerShdw blurRad="38100" dist="38100" dir="2700000" algn="tl">
                    <a:srgbClr val="000000">
                      <a:alpha val="43137"/>
                    </a:srgbClr>
                  </a:outerShdw>
                </a:effectLst>
                <a:latin typeface="Monotype Corsiva" pitchFamily="66" charset="0"/>
              </a:rPr>
              <a:t>Державотворчий процес від Київської Русі до незалежності України</a:t>
            </a:r>
            <a:endParaRPr lang="ru-RU" sz="5800" b="1" dirty="0">
              <a:solidFill>
                <a:srgbClr val="00B050"/>
              </a:solidFill>
              <a:effectLst>
                <a:outerShdw blurRad="38100" dist="38100" dir="2700000" algn="tl">
                  <a:srgbClr val="000000">
                    <a:alpha val="43137"/>
                  </a:srgbClr>
                </a:outerShdw>
              </a:effectLst>
              <a:latin typeface="Monotype Corsiva" pitchFamily="66" charset="0"/>
            </a:endParaRPr>
          </a:p>
        </p:txBody>
      </p:sp>
      <p:sp>
        <p:nvSpPr>
          <p:cNvPr id="3" name="Подзаголовок 2"/>
          <p:cNvSpPr>
            <a:spLocks noGrp="1"/>
          </p:cNvSpPr>
          <p:nvPr>
            <p:ph type="subTitle" idx="1"/>
          </p:nvPr>
        </p:nvSpPr>
        <p:spPr>
          <a:xfrm>
            <a:off x="2267744" y="3501008"/>
            <a:ext cx="6876256" cy="3168352"/>
          </a:xfrm>
        </p:spPr>
        <p:txBody>
          <a:bodyPr>
            <a:normAutofit/>
          </a:bodyPr>
          <a:lstStyle/>
          <a:p>
            <a:pPr algn="r"/>
            <a:r>
              <a:rPr lang="uk-UA" sz="2800" b="1" dirty="0" smtClean="0">
                <a:solidFill>
                  <a:srgbClr val="0070C0"/>
                </a:solidFill>
                <a:effectLst>
                  <a:outerShdw blurRad="38100" dist="38100" dir="2700000" algn="tl">
                    <a:srgbClr val="000000">
                      <a:alpha val="43137"/>
                    </a:srgbClr>
                  </a:outerShdw>
                </a:effectLst>
                <a:latin typeface="Comic Sans MS" pitchFamily="66" charset="0"/>
              </a:rPr>
              <a:t>Історії ж бо пишуть на столі,</a:t>
            </a:r>
          </a:p>
          <a:p>
            <a:pPr algn="r"/>
            <a:r>
              <a:rPr lang="uk-UA" sz="2800" b="1" dirty="0" smtClean="0">
                <a:solidFill>
                  <a:srgbClr val="0070C0"/>
                </a:solidFill>
                <a:effectLst>
                  <a:outerShdw blurRad="38100" dist="38100" dir="2700000" algn="tl">
                    <a:srgbClr val="000000">
                      <a:alpha val="43137"/>
                    </a:srgbClr>
                  </a:outerShdw>
                </a:effectLst>
                <a:latin typeface="Comic Sans MS" pitchFamily="66" charset="0"/>
              </a:rPr>
              <a:t>Ми пишем кров*ю на своїй землі,</a:t>
            </a:r>
          </a:p>
          <a:p>
            <a:pPr algn="r"/>
            <a:r>
              <a:rPr lang="uk-UA" sz="2800" b="1" dirty="0" smtClean="0">
                <a:solidFill>
                  <a:srgbClr val="0070C0"/>
                </a:solidFill>
                <a:effectLst>
                  <a:outerShdw blurRad="38100" dist="38100" dir="2700000" algn="tl">
                    <a:srgbClr val="000000">
                      <a:alpha val="43137"/>
                    </a:srgbClr>
                  </a:outerShdw>
                </a:effectLst>
                <a:latin typeface="Comic Sans MS" pitchFamily="66" charset="0"/>
              </a:rPr>
              <a:t>Ми пишем плугом, шаблею, мечем,</a:t>
            </a:r>
          </a:p>
          <a:p>
            <a:pPr algn="r"/>
            <a:r>
              <a:rPr lang="uk-UA" sz="2800" b="1" dirty="0" smtClean="0">
                <a:solidFill>
                  <a:srgbClr val="0070C0"/>
                </a:solidFill>
                <a:effectLst>
                  <a:outerShdw blurRad="38100" dist="38100" dir="2700000" algn="tl">
                    <a:srgbClr val="000000">
                      <a:alpha val="43137"/>
                    </a:srgbClr>
                  </a:outerShdw>
                </a:effectLst>
                <a:latin typeface="Comic Sans MS" pitchFamily="66" charset="0"/>
              </a:rPr>
              <a:t>Піснями і невольницьким плачем.</a:t>
            </a:r>
          </a:p>
          <a:p>
            <a:pPr algn="r"/>
            <a:endParaRPr lang="uk-UA" sz="2800" b="1" i="1" dirty="0" smtClean="0">
              <a:solidFill>
                <a:srgbClr val="0070C0"/>
              </a:solidFill>
              <a:effectLst>
                <a:outerShdw blurRad="38100" dist="38100" dir="2700000" algn="tl">
                  <a:srgbClr val="000000">
                    <a:alpha val="43137"/>
                  </a:srgbClr>
                </a:outerShdw>
              </a:effectLst>
              <a:latin typeface="Comic Sans MS" pitchFamily="66" charset="0"/>
            </a:endParaRPr>
          </a:p>
          <a:p>
            <a:pPr algn="r"/>
            <a:r>
              <a:rPr lang="uk-UA" sz="2800" b="1" i="1" dirty="0" smtClean="0">
                <a:solidFill>
                  <a:srgbClr val="0070C0"/>
                </a:solidFill>
                <a:effectLst>
                  <a:outerShdw blurRad="38100" dist="38100" dir="2700000" algn="tl">
                    <a:srgbClr val="000000">
                      <a:alpha val="43137"/>
                    </a:srgbClr>
                  </a:outerShdw>
                </a:effectLst>
                <a:latin typeface="Comic Sans MS" pitchFamily="66" charset="0"/>
              </a:rPr>
              <a:t>Л.Костенко</a:t>
            </a:r>
            <a:endParaRPr lang="ru-RU" sz="2800" b="1" i="1" dirty="0">
              <a:solidFill>
                <a:srgbClr val="0070C0"/>
              </a:solidFill>
              <a:effectLst>
                <a:outerShdw blurRad="38100" dist="38100" dir="2700000" algn="tl">
                  <a:srgbClr val="000000">
                    <a:alpha val="43137"/>
                  </a:srgbClr>
                </a:outerShdw>
              </a:effectLst>
              <a:latin typeface="Comic Sans MS" pitchFamily="66" charset="0"/>
            </a:endParaRPr>
          </a:p>
        </p:txBody>
      </p:sp>
      <p:pic>
        <p:nvPicPr>
          <p:cNvPr id="1026" name="Picture 2" descr="D:\KIS@mail.ru\Додатковий матеріал на уроки\11-А клас\Історія України\Державотворчі процеси\Конституція\Прапор України та Герб.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l="4067" t="2620" r="4404" b="3510"/>
          <a:stretch/>
        </p:blipFill>
        <p:spPr bwMode="auto">
          <a:xfrm>
            <a:off x="0" y="2420888"/>
            <a:ext cx="3419872"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039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23928" y="0"/>
            <a:ext cx="5210982" cy="6841173"/>
          </a:xfrm>
        </p:spPr>
        <p:txBody>
          <a:bodyPr>
            <a:normAutofit fontScale="85000" lnSpcReduction="10000"/>
          </a:bodyPr>
          <a:lstStyle/>
          <a:p>
            <a:pPr marL="0" indent="0">
              <a:buNone/>
            </a:pPr>
            <a:r>
              <a:rPr lang="uk-UA" dirty="0">
                <a:solidFill>
                  <a:srgbClr val="0070C0"/>
                </a:solidFill>
                <a:effectLst>
                  <a:outerShdw blurRad="38100" dist="38100" dir="2700000" algn="tl">
                    <a:srgbClr val="000000">
                      <a:alpha val="43137"/>
                    </a:srgbClr>
                  </a:outerShdw>
                </a:effectLst>
                <a:latin typeface="Comic Sans MS" pitchFamily="66" charset="0"/>
              </a:rPr>
              <a:t>Наприкінці 15 століття на межі кордонів Литви, Московії та Криму, у «диких степах» Запорожжя, з'явилося угруповання вояків, що звали себе козаками. З 16 століття їхнім військовим осередком стала </a:t>
            </a:r>
            <a:r>
              <a:rPr lang="uk-UA" dirty="0" smtClean="0">
                <a:solidFill>
                  <a:srgbClr val="0070C0"/>
                </a:solidFill>
                <a:effectLst>
                  <a:outerShdw blurRad="38100" dist="38100" dir="2700000" algn="tl">
                    <a:srgbClr val="000000">
                      <a:alpha val="43137"/>
                    </a:srgbClr>
                  </a:outerShdw>
                </a:effectLst>
                <a:latin typeface="Comic Sans MS" pitchFamily="66" charset="0"/>
              </a:rPr>
              <a:t>Січ. </a:t>
            </a:r>
            <a:r>
              <a:rPr lang="uk-UA" dirty="0">
                <a:solidFill>
                  <a:srgbClr val="0070C0"/>
                </a:solidFill>
                <a:effectLst>
                  <a:outerShdw blurRad="38100" dist="38100" dir="2700000" algn="tl">
                    <a:srgbClr val="000000">
                      <a:alpha val="43137"/>
                    </a:srgbClr>
                  </a:outerShdw>
                </a:effectLst>
                <a:latin typeface="Comic Sans MS" pitchFamily="66" charset="0"/>
              </a:rPr>
              <a:t>Козаки Війська Запорозького формували окремий суспільний стан, що брав участь у війнах на боці Речі Посполитої: Лівонській війні 1558—1583 років, польсько-московській війні 1605—1618 років, Хотинській війні 1620—1621 років, Смоленській війні 1632—1634 років. </a:t>
            </a:r>
            <a:endParaRPr lang="ru-RU" dirty="0">
              <a:solidFill>
                <a:srgbClr val="0070C0"/>
              </a:solidFill>
              <a:effectLst>
                <a:outerShdw blurRad="38100" dist="38100" dir="2700000" algn="tl">
                  <a:srgbClr val="000000">
                    <a:alpha val="43137"/>
                  </a:srgbClr>
                </a:outerShdw>
              </a:effectLst>
              <a:latin typeface="Comic Sans MS" pitchFamily="66" charset="0"/>
            </a:endParaRPr>
          </a:p>
          <a:p>
            <a:pPr marL="0" indent="0">
              <a:buNone/>
            </a:pPr>
            <a:endParaRPr lang="ru-RU" dirty="0"/>
          </a:p>
        </p:txBody>
      </p:sp>
      <p:pic>
        <p:nvPicPr>
          <p:cNvPr id="17410" name="Picture 2" descr="D:\KIS@mail.ru\Додатковий матеріал на уроки\11-А клас\Історія України\Державотворчі процеси\Все картинки\Гетьман Мазеп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7" y="-1430"/>
            <a:ext cx="3970270" cy="5798783"/>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7334" y="6021287"/>
            <a:ext cx="3672408" cy="584775"/>
          </a:xfrm>
          <a:prstGeom prst="rect">
            <a:avLst/>
          </a:prstGeom>
          <a:noFill/>
        </p:spPr>
        <p:txBody>
          <a:bodyPr wrap="square" rtlCol="0">
            <a:spAutoFit/>
          </a:bodyPr>
          <a:lstStyle/>
          <a:p>
            <a:r>
              <a:rPr lang="ru-RU" sz="3200" b="1" i="1" dirty="0" err="1">
                <a:solidFill>
                  <a:srgbClr val="0070C0"/>
                </a:solidFill>
                <a:effectLst>
                  <a:outerShdw blurRad="38100" dist="38100" dir="2700000" algn="tl">
                    <a:srgbClr val="000000">
                      <a:alpha val="43137"/>
                    </a:srgbClr>
                  </a:outerShdw>
                </a:effectLst>
                <a:latin typeface="Comic Sans MS" pitchFamily="66" charset="0"/>
              </a:rPr>
              <a:t>Гетьман</a:t>
            </a:r>
            <a:r>
              <a:rPr lang="ru-RU" sz="3200" b="1" i="1" dirty="0">
                <a:solidFill>
                  <a:srgbClr val="0070C0"/>
                </a:solidFill>
                <a:effectLst>
                  <a:outerShdw blurRad="38100" dist="38100" dir="2700000" algn="tl">
                    <a:srgbClr val="000000">
                      <a:alpha val="43137"/>
                    </a:srgbClr>
                  </a:outerShdw>
                </a:effectLst>
                <a:latin typeface="Comic Sans MS" pitchFamily="66" charset="0"/>
              </a:rPr>
              <a:t> </a:t>
            </a:r>
            <a:r>
              <a:rPr lang="ru-RU" sz="3200" b="1" i="1" dirty="0" smtClean="0">
                <a:solidFill>
                  <a:srgbClr val="0070C0"/>
                </a:solidFill>
                <a:effectLst>
                  <a:outerShdw blurRad="38100" dist="38100" dir="2700000" algn="tl">
                    <a:srgbClr val="000000">
                      <a:alpha val="43137"/>
                    </a:srgbClr>
                  </a:outerShdw>
                </a:effectLst>
                <a:latin typeface="Comic Sans MS" pitchFamily="66" charset="0"/>
              </a:rPr>
              <a:t>Мазепа</a:t>
            </a:r>
            <a:endParaRPr lang="ru-RU" sz="3200" b="1" i="1" dirty="0">
              <a:solidFill>
                <a:srgbClr val="0070C0"/>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597416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5799"/>
            <a:ext cx="9144000" cy="6873799"/>
          </a:xfrm>
        </p:spPr>
        <p:txBody>
          <a:bodyPr>
            <a:normAutofit/>
          </a:bodyPr>
          <a:lstStyle/>
          <a:p>
            <a:pPr marL="0" indent="0">
              <a:buNone/>
            </a:pPr>
            <a:r>
              <a:rPr lang="uk-UA" sz="3600" b="1" dirty="0">
                <a:solidFill>
                  <a:srgbClr val="0070C0"/>
                </a:solidFill>
                <a:effectLst>
                  <a:outerShdw blurRad="38100" dist="38100" dir="2700000" algn="tl">
                    <a:srgbClr val="000000">
                      <a:alpha val="43137"/>
                    </a:srgbClr>
                  </a:outerShdw>
                </a:effectLst>
                <a:latin typeface="Comic Sans MS" pitchFamily="66" charset="0"/>
              </a:rPr>
              <a:t>У 1648—1657 роках козаки під керівництвом гетьмана Богдана Хмельницького підняли велике повстання у Речі </a:t>
            </a:r>
            <a:r>
              <a:rPr lang="uk-UA" sz="3600" b="1" dirty="0" smtClean="0">
                <a:solidFill>
                  <a:srgbClr val="0070C0"/>
                </a:solidFill>
                <a:effectLst>
                  <a:outerShdw blurRad="38100" dist="38100" dir="2700000" algn="tl">
                    <a:srgbClr val="000000">
                      <a:alpha val="43137"/>
                    </a:srgbClr>
                  </a:outerShdw>
                </a:effectLst>
                <a:latin typeface="Comic Sans MS" pitchFamily="66" charset="0"/>
              </a:rPr>
              <a:t>Посполитій, результатом якого </a:t>
            </a:r>
            <a:r>
              <a:rPr lang="uk-UA" sz="3600" b="1" dirty="0">
                <a:solidFill>
                  <a:srgbClr val="0070C0"/>
                </a:solidFill>
                <a:effectLst>
                  <a:outerShdw blurRad="38100" dist="38100" dir="2700000" algn="tl">
                    <a:srgbClr val="000000">
                      <a:alpha val="43137"/>
                    </a:srgbClr>
                  </a:outerShdw>
                </a:effectLst>
                <a:latin typeface="Comic Sans MS" pitchFamily="66" charset="0"/>
              </a:rPr>
              <a:t>стало створення в Наддніпрянщині </a:t>
            </a:r>
            <a:r>
              <a:rPr lang="uk-UA" sz="3600" b="1" dirty="0" smtClean="0">
                <a:solidFill>
                  <a:srgbClr val="0070C0"/>
                </a:solidFill>
                <a:effectLst>
                  <a:outerShdw blurRad="38100" dist="38100" dir="2700000" algn="tl">
                    <a:srgbClr val="000000">
                      <a:alpha val="43137"/>
                    </a:srgbClr>
                  </a:outerShdw>
                </a:effectLst>
                <a:latin typeface="Comic Sans MS" pitchFamily="66" charset="0"/>
              </a:rPr>
              <a:t>самоврядної української </a:t>
            </a:r>
          </a:p>
          <a:p>
            <a:pPr marL="0" indent="0">
              <a:buNone/>
            </a:pPr>
            <a:r>
              <a:rPr lang="uk-UA" sz="3600" b="1" dirty="0" smtClean="0">
                <a:solidFill>
                  <a:srgbClr val="0070C0"/>
                </a:solidFill>
                <a:effectLst>
                  <a:outerShdw blurRad="38100" dist="38100" dir="2700000" algn="tl">
                    <a:srgbClr val="000000">
                      <a:alpha val="43137"/>
                    </a:srgbClr>
                  </a:outerShdw>
                </a:effectLst>
                <a:latin typeface="Comic Sans MS" pitchFamily="66" charset="0"/>
              </a:rPr>
              <a:t>держави </a:t>
            </a:r>
            <a:r>
              <a:rPr lang="uk-UA" sz="3600" b="1" dirty="0">
                <a:solidFill>
                  <a:srgbClr val="0070C0"/>
                </a:solidFill>
                <a:effectLst>
                  <a:outerShdw blurRad="38100" dist="38100" dir="2700000" algn="tl">
                    <a:srgbClr val="000000">
                      <a:alpha val="43137"/>
                    </a:srgbClr>
                  </a:outerShdw>
                </a:effectLst>
                <a:latin typeface="Comic Sans MS" pitchFamily="66" charset="0"/>
              </a:rPr>
              <a:t>— </a:t>
            </a:r>
            <a:endParaRPr lang="uk-UA" sz="3600" b="1" dirty="0" smtClean="0">
              <a:solidFill>
                <a:srgbClr val="0070C0"/>
              </a:solidFill>
              <a:effectLst>
                <a:outerShdw blurRad="38100" dist="38100" dir="2700000" algn="tl">
                  <a:srgbClr val="000000">
                    <a:alpha val="43137"/>
                  </a:srgbClr>
                </a:outerShdw>
              </a:effectLst>
              <a:latin typeface="Comic Sans MS" pitchFamily="66" charset="0"/>
            </a:endParaRPr>
          </a:p>
          <a:p>
            <a:pPr marL="0" indent="0">
              <a:buNone/>
            </a:pPr>
            <a:r>
              <a:rPr lang="uk-UA" sz="3600" b="1" dirty="0" smtClean="0">
                <a:solidFill>
                  <a:srgbClr val="0070C0"/>
                </a:solidFill>
                <a:effectLst>
                  <a:outerShdw blurRad="38100" dist="38100" dir="2700000" algn="tl">
                    <a:srgbClr val="000000">
                      <a:alpha val="43137"/>
                    </a:srgbClr>
                  </a:outerShdw>
                </a:effectLst>
                <a:latin typeface="Comic Sans MS" pitchFamily="66" charset="0"/>
              </a:rPr>
              <a:t>Війська </a:t>
            </a:r>
          </a:p>
          <a:p>
            <a:pPr marL="0" indent="0">
              <a:buNone/>
            </a:pPr>
            <a:r>
              <a:rPr lang="uk-UA" sz="3600" b="1" dirty="0" smtClean="0">
                <a:solidFill>
                  <a:srgbClr val="0070C0"/>
                </a:solidFill>
                <a:effectLst>
                  <a:outerShdw blurRad="38100" dist="38100" dir="2700000" algn="tl">
                    <a:srgbClr val="000000">
                      <a:alpha val="43137"/>
                    </a:srgbClr>
                  </a:outerShdw>
                </a:effectLst>
                <a:latin typeface="Comic Sans MS" pitchFamily="66" charset="0"/>
              </a:rPr>
              <a:t>Запорозького </a:t>
            </a:r>
          </a:p>
          <a:p>
            <a:pPr marL="0" indent="0">
              <a:buNone/>
            </a:pPr>
            <a:r>
              <a:rPr lang="uk-UA" sz="3600" b="1" dirty="0" smtClean="0">
                <a:solidFill>
                  <a:srgbClr val="0070C0"/>
                </a:solidFill>
                <a:effectLst>
                  <a:outerShdw blurRad="38100" dist="38100" dir="2700000" algn="tl">
                    <a:srgbClr val="000000">
                      <a:alpha val="43137"/>
                    </a:srgbClr>
                  </a:outerShdw>
                </a:effectLst>
                <a:latin typeface="Comic Sans MS" pitchFamily="66" charset="0"/>
              </a:rPr>
              <a:t>або </a:t>
            </a:r>
            <a:r>
              <a:rPr lang="uk-UA" sz="3600" b="1" dirty="0">
                <a:solidFill>
                  <a:srgbClr val="0070C0"/>
                </a:solidFill>
                <a:effectLst>
                  <a:outerShdw blurRad="38100" dist="38100" dir="2700000" algn="tl">
                    <a:srgbClr val="000000">
                      <a:alpha val="43137"/>
                    </a:srgbClr>
                  </a:outerShdw>
                </a:effectLst>
                <a:latin typeface="Comic Sans MS" pitchFamily="66" charset="0"/>
              </a:rPr>
              <a:t>Гетьманщини</a:t>
            </a:r>
            <a:r>
              <a:rPr lang="uk-UA" sz="3600" b="1" dirty="0" smtClean="0">
                <a:solidFill>
                  <a:srgbClr val="0070C0"/>
                </a:solidFill>
                <a:effectLst>
                  <a:outerShdw blurRad="38100" dist="38100" dir="2700000" algn="tl">
                    <a:srgbClr val="000000">
                      <a:alpha val="43137"/>
                    </a:srgbClr>
                  </a:outerShdw>
                </a:effectLst>
                <a:latin typeface="Comic Sans MS" pitchFamily="66" charset="0"/>
              </a:rPr>
              <a:t>.</a:t>
            </a:r>
            <a:endParaRPr lang="ru-RU" sz="3600" b="1" dirty="0">
              <a:solidFill>
                <a:srgbClr val="0070C0"/>
              </a:solidFill>
              <a:effectLst>
                <a:outerShdw blurRad="38100" dist="38100" dir="2700000" algn="tl">
                  <a:srgbClr val="000000">
                    <a:alpha val="43137"/>
                  </a:srgbClr>
                </a:outerShdw>
              </a:effectLst>
              <a:latin typeface="Comic Sans MS" pitchFamily="66" charset="0"/>
            </a:endParaRPr>
          </a:p>
        </p:txBody>
      </p:sp>
      <p:pic>
        <p:nvPicPr>
          <p:cNvPr id="18434" name="Picture 2" descr="D:\KIS@mail.ru\Додатковий матеріал на уроки\11-А клас\Історія України\Державотворчі процеси\Все картинки\Козацька Україна (1649–165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3840" y="3175880"/>
            <a:ext cx="5250160" cy="36948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1030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p:spPr>
        <p:txBody>
          <a:bodyPr>
            <a:noAutofit/>
          </a:bodyPr>
          <a:lstStyle/>
          <a:p>
            <a:r>
              <a:rPr lang="uk-UA" sz="11500" b="1" dirty="0" smtClean="0">
                <a:solidFill>
                  <a:srgbClr val="00B050"/>
                </a:solidFill>
                <a:effectLst>
                  <a:outerShdw blurRad="38100" dist="38100" dir="2700000" algn="tl">
                    <a:srgbClr val="000000">
                      <a:alpha val="43137"/>
                    </a:srgbClr>
                  </a:outerShdw>
                </a:effectLst>
                <a:latin typeface="Monotype Corsiva" pitchFamily="66" charset="0"/>
              </a:rPr>
              <a:t>Імперська доба</a:t>
            </a:r>
            <a:endParaRPr lang="ru-RU" sz="11500" b="1" dirty="0">
              <a:solidFill>
                <a:srgbClr val="00B050"/>
              </a:solidFill>
              <a:effectLst>
                <a:outerShdw blurRad="38100" dist="38100" dir="2700000" algn="tl">
                  <a:srgbClr val="000000">
                    <a:alpha val="43137"/>
                  </a:srgbClr>
                </a:outerShdw>
              </a:effectLst>
              <a:latin typeface="Monotype Corsiva" pitchFamily="66" charset="0"/>
            </a:endParaRPr>
          </a:p>
        </p:txBody>
      </p:sp>
      <p:pic>
        <p:nvPicPr>
          <p:cNvPr id="6146" name="Picture 2" descr="D:\KIS@mail.ru\Додатковий матеріал на уроки\11-А клас\Історія України\Державотворчі процеси\Все картинки\Бій з татарами.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12256"/>
            <a:ext cx="5544616" cy="493495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23928" y="6049991"/>
            <a:ext cx="5040560" cy="769441"/>
          </a:xfrm>
          <a:prstGeom prst="rect">
            <a:avLst/>
          </a:prstGeom>
          <a:noFill/>
        </p:spPr>
        <p:txBody>
          <a:bodyPr wrap="square" rtlCol="0">
            <a:spAutoFit/>
          </a:bodyPr>
          <a:lstStyle/>
          <a:p>
            <a:r>
              <a:rPr lang="ru-RU" sz="4400" b="1" i="1" dirty="0" err="1">
                <a:solidFill>
                  <a:srgbClr val="0070C0"/>
                </a:solidFill>
                <a:effectLst>
                  <a:outerShdw blurRad="38100" dist="38100" dir="2700000" algn="tl">
                    <a:srgbClr val="000000">
                      <a:alpha val="43137"/>
                    </a:srgbClr>
                  </a:outerShdw>
                </a:effectLst>
                <a:latin typeface="Comic Sans MS" pitchFamily="66" charset="0"/>
              </a:rPr>
              <a:t>Бій</a:t>
            </a:r>
            <a:r>
              <a:rPr lang="ru-RU" sz="4400" b="1" i="1" dirty="0">
                <a:solidFill>
                  <a:srgbClr val="0070C0"/>
                </a:solidFill>
                <a:effectLst>
                  <a:outerShdw blurRad="38100" dist="38100" dir="2700000" algn="tl">
                    <a:srgbClr val="000000">
                      <a:alpha val="43137"/>
                    </a:srgbClr>
                  </a:outerShdw>
                </a:effectLst>
                <a:latin typeface="Comic Sans MS" pitchFamily="66" charset="0"/>
              </a:rPr>
              <a:t> з </a:t>
            </a:r>
            <a:r>
              <a:rPr lang="ru-RU" sz="4400" b="1" i="1" dirty="0" smtClean="0">
                <a:solidFill>
                  <a:srgbClr val="0070C0"/>
                </a:solidFill>
                <a:effectLst>
                  <a:outerShdw blurRad="38100" dist="38100" dir="2700000" algn="tl">
                    <a:srgbClr val="000000">
                      <a:alpha val="43137"/>
                    </a:srgbClr>
                  </a:outerShdw>
                </a:effectLst>
                <a:latin typeface="Comic Sans MS" pitchFamily="66" charset="0"/>
              </a:rPr>
              <a:t>татарами</a:t>
            </a:r>
            <a:endParaRPr lang="ru-RU" sz="4400" b="1" i="1" dirty="0">
              <a:solidFill>
                <a:srgbClr val="0070C0"/>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30919362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2924944"/>
            <a:ext cx="9144000" cy="3933056"/>
          </a:xfrm>
        </p:spPr>
        <p:txBody>
          <a:bodyPr>
            <a:normAutofit/>
          </a:bodyPr>
          <a:lstStyle/>
          <a:p>
            <a:r>
              <a:rPr lang="uk-UA" dirty="0" smtClean="0">
                <a:solidFill>
                  <a:srgbClr val="0070C0"/>
                </a:solidFill>
                <a:effectLst>
                  <a:outerShdw blurRad="38100" dist="38100" dir="2700000" algn="tl">
                    <a:srgbClr val="000000">
                      <a:alpha val="43137"/>
                    </a:srgbClr>
                  </a:outerShdw>
                </a:effectLst>
                <a:latin typeface="Comic Sans MS" pitchFamily="66" charset="0"/>
              </a:rPr>
              <a:t>З </a:t>
            </a:r>
            <a:r>
              <a:rPr lang="uk-UA" dirty="0">
                <a:solidFill>
                  <a:srgbClr val="0070C0"/>
                </a:solidFill>
                <a:effectLst>
                  <a:outerShdw blurRad="38100" dist="38100" dir="2700000" algn="tl">
                    <a:srgbClr val="000000">
                      <a:alpha val="43137"/>
                    </a:srgbClr>
                  </a:outerShdw>
                </a:effectLst>
                <a:latin typeface="Comic Sans MS" pitchFamily="66" charset="0"/>
              </a:rPr>
              <a:t>кінця 18 століття, під впливом європейського романтизму і націоналізму на українських землях набув розвитку український національний рух. 1798 року Іван Котляревський видав бурлескну поему «Енеїда», головною темою якої було відновлення козацької держави</a:t>
            </a:r>
            <a:r>
              <a:rPr lang="uk-UA" dirty="0" smtClean="0">
                <a:solidFill>
                  <a:srgbClr val="0070C0"/>
                </a:solidFill>
                <a:effectLst>
                  <a:outerShdw blurRad="38100" dist="38100" dir="2700000" algn="tl">
                    <a:srgbClr val="000000">
                      <a:alpha val="43137"/>
                    </a:srgbClr>
                  </a:outerShdw>
                </a:effectLst>
                <a:latin typeface="Comic Sans MS" pitchFamily="66" charset="0"/>
              </a:rPr>
              <a:t>.</a:t>
            </a:r>
            <a:endParaRPr lang="ru-RU" dirty="0">
              <a:solidFill>
                <a:srgbClr val="0070C0"/>
              </a:solidFill>
              <a:effectLst>
                <a:outerShdw blurRad="38100" dist="38100" dir="2700000" algn="tl">
                  <a:srgbClr val="000000">
                    <a:alpha val="43137"/>
                  </a:srgbClr>
                </a:outerShdw>
              </a:effectLst>
              <a:latin typeface="Comic Sans MS" pitchFamily="66" charset="0"/>
            </a:endParaRPr>
          </a:p>
        </p:txBody>
      </p:sp>
      <p:sp>
        <p:nvSpPr>
          <p:cNvPr id="4" name="Объект 2"/>
          <p:cNvSpPr txBox="1">
            <a:spLocks/>
          </p:cNvSpPr>
          <p:nvPr/>
        </p:nvSpPr>
        <p:spPr>
          <a:xfrm>
            <a:off x="2555776" y="0"/>
            <a:ext cx="6624008" cy="292494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uk-UA" dirty="0" smtClean="0">
                <a:solidFill>
                  <a:srgbClr val="0070C0"/>
                </a:solidFill>
                <a:effectLst>
                  <a:outerShdw blurRad="38100" dist="38100" dir="2700000" algn="tl">
                    <a:srgbClr val="000000">
                      <a:alpha val="43137"/>
                    </a:srgbClr>
                  </a:outerShdw>
                </a:effectLst>
                <a:latin typeface="Comic Sans MS" pitchFamily="66" charset="0"/>
              </a:rPr>
              <a:t>  Після останнього поділу Речі Посполитої      1795 року українські землі були розчленовані між Австро-Угорщиною і Росією. Перша отримала Галичину, Буковину і Закарпаття, а друга — решту України.</a:t>
            </a:r>
            <a:endParaRPr lang="ru-RU" dirty="0" smtClean="0">
              <a:solidFill>
                <a:srgbClr val="0070C0"/>
              </a:solidFill>
              <a:effectLst>
                <a:outerShdw blurRad="38100" dist="38100" dir="2700000" algn="tl">
                  <a:srgbClr val="000000">
                    <a:alpha val="43137"/>
                  </a:srgbClr>
                </a:outerShdw>
              </a:effectLst>
              <a:latin typeface="Comic Sans MS" pitchFamily="66" charset="0"/>
            </a:endParaRPr>
          </a:p>
        </p:txBody>
      </p:sp>
      <p:pic>
        <p:nvPicPr>
          <p:cNvPr id="27650" name="Picture 2" descr="D:\KIS@mail.ru\Додатковий матеріал на уроки\11-А клас\Історія України\Державотворчі процеси\Все картинки\День незалежності України 2013.flv_snapshot_00.44_[2013.09.22_22.42.25].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0" r="100000">
                        <a14:foregroundMark x1="1250" y1="68333" x2="21250" y2="8750"/>
                      </a14:backgroundRemoval>
                    </a14:imgEffect>
                  </a14:imgLayer>
                </a14:imgProps>
              </a:ext>
              <a:ext uri="{28A0092B-C50C-407E-A947-70E740481C1C}">
                <a14:useLocalDpi xmlns:a14="http://schemas.microsoft.com/office/drawing/2010/main" val="0"/>
              </a:ext>
            </a:extLst>
          </a:blip>
          <a:srcRect t="7043" b="27643"/>
          <a:stretch/>
        </p:blipFill>
        <p:spPr bwMode="auto">
          <a:xfrm>
            <a:off x="43415" y="0"/>
            <a:ext cx="3044284" cy="2924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6288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p:spPr>
        <p:txBody>
          <a:bodyPr>
            <a:noAutofit/>
          </a:bodyPr>
          <a:lstStyle/>
          <a:p>
            <a:r>
              <a:rPr lang="uk-UA" sz="13800" b="1" dirty="0" smtClean="0">
                <a:solidFill>
                  <a:srgbClr val="00B050"/>
                </a:solidFill>
                <a:effectLst>
                  <a:outerShdw blurRad="38100" dist="38100" dir="2700000" algn="tl">
                    <a:srgbClr val="000000">
                      <a:alpha val="43137"/>
                    </a:srgbClr>
                  </a:outerShdw>
                </a:effectLst>
                <a:latin typeface="Monotype Corsiva" pitchFamily="66" charset="0"/>
              </a:rPr>
              <a:t>Новітній час</a:t>
            </a:r>
            <a:endParaRPr lang="ru-RU" sz="13800" b="1" dirty="0">
              <a:solidFill>
                <a:srgbClr val="00B050"/>
              </a:solidFill>
              <a:effectLst>
                <a:outerShdw blurRad="38100" dist="38100" dir="2700000" algn="tl">
                  <a:srgbClr val="000000">
                    <a:alpha val="43137"/>
                  </a:srgbClr>
                </a:outerShdw>
              </a:effectLst>
              <a:latin typeface="Monotype Corsiva" pitchFamily="66" charset="0"/>
            </a:endParaRPr>
          </a:p>
        </p:txBody>
      </p:sp>
      <p:pic>
        <p:nvPicPr>
          <p:cNvPr id="7170" name="Picture 2" descr="D:\KIS@mail.ru\Додатковий матеріал на уроки\11-А клас\Історія України\Державотворчі процеси\Все картинки\Бійці УПА в Суразьких лісах (грудень 1943)[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604" y="1403207"/>
            <a:ext cx="5410132" cy="430923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74476" y="5657671"/>
            <a:ext cx="4680520" cy="1200329"/>
          </a:xfrm>
          <a:prstGeom prst="rect">
            <a:avLst/>
          </a:prstGeom>
          <a:noFill/>
        </p:spPr>
        <p:txBody>
          <a:bodyPr wrap="square" rtlCol="0">
            <a:spAutoFit/>
          </a:bodyPr>
          <a:lstStyle/>
          <a:p>
            <a:r>
              <a:rPr lang="ru-RU" sz="3600" b="1" i="1" dirty="0" err="1">
                <a:solidFill>
                  <a:srgbClr val="0070C0"/>
                </a:solidFill>
                <a:effectLst>
                  <a:outerShdw blurRad="38100" dist="38100" dir="2700000" algn="tl">
                    <a:srgbClr val="000000">
                      <a:alpha val="43137"/>
                    </a:srgbClr>
                  </a:outerShdw>
                </a:effectLst>
              </a:rPr>
              <a:t>Бійці</a:t>
            </a:r>
            <a:r>
              <a:rPr lang="ru-RU" sz="3600" b="1" i="1" dirty="0">
                <a:solidFill>
                  <a:srgbClr val="0070C0"/>
                </a:solidFill>
                <a:effectLst>
                  <a:outerShdw blurRad="38100" dist="38100" dir="2700000" algn="tl">
                    <a:srgbClr val="000000">
                      <a:alpha val="43137"/>
                    </a:srgbClr>
                  </a:outerShdw>
                </a:effectLst>
              </a:rPr>
              <a:t> УПА в </a:t>
            </a:r>
            <a:r>
              <a:rPr lang="ru-RU" sz="3600" b="1" i="1" dirty="0" err="1">
                <a:solidFill>
                  <a:srgbClr val="0070C0"/>
                </a:solidFill>
                <a:effectLst>
                  <a:outerShdw blurRad="38100" dist="38100" dir="2700000" algn="tl">
                    <a:srgbClr val="000000">
                      <a:alpha val="43137"/>
                    </a:srgbClr>
                  </a:outerShdw>
                </a:effectLst>
              </a:rPr>
              <a:t>Суразьких</a:t>
            </a:r>
            <a:r>
              <a:rPr lang="ru-RU" sz="3600" b="1" i="1" dirty="0">
                <a:solidFill>
                  <a:srgbClr val="0070C0"/>
                </a:solidFill>
                <a:effectLst>
                  <a:outerShdw blurRad="38100" dist="38100" dir="2700000" algn="tl">
                    <a:srgbClr val="000000">
                      <a:alpha val="43137"/>
                    </a:srgbClr>
                  </a:outerShdw>
                </a:effectLst>
              </a:rPr>
              <a:t> </a:t>
            </a:r>
            <a:r>
              <a:rPr lang="ru-RU" sz="3600" b="1" i="1" dirty="0" err="1">
                <a:solidFill>
                  <a:srgbClr val="0070C0"/>
                </a:solidFill>
                <a:effectLst>
                  <a:outerShdw blurRad="38100" dist="38100" dir="2700000" algn="tl">
                    <a:srgbClr val="000000">
                      <a:alpha val="43137"/>
                    </a:srgbClr>
                  </a:outerShdw>
                </a:effectLst>
              </a:rPr>
              <a:t>лісах</a:t>
            </a:r>
            <a:r>
              <a:rPr lang="ru-RU" sz="3600" b="1" i="1" dirty="0">
                <a:solidFill>
                  <a:srgbClr val="0070C0"/>
                </a:solidFill>
                <a:effectLst>
                  <a:outerShdw blurRad="38100" dist="38100" dir="2700000" algn="tl">
                    <a:srgbClr val="000000">
                      <a:alpha val="43137"/>
                    </a:srgbClr>
                  </a:outerShdw>
                </a:effectLst>
              </a:rPr>
              <a:t> (</a:t>
            </a:r>
            <a:r>
              <a:rPr lang="ru-RU" sz="3600" b="1" i="1" dirty="0" err="1">
                <a:solidFill>
                  <a:srgbClr val="0070C0"/>
                </a:solidFill>
                <a:effectLst>
                  <a:outerShdw blurRad="38100" dist="38100" dir="2700000" algn="tl">
                    <a:srgbClr val="000000">
                      <a:alpha val="43137"/>
                    </a:srgbClr>
                  </a:outerShdw>
                </a:effectLst>
              </a:rPr>
              <a:t>грудень</a:t>
            </a:r>
            <a:r>
              <a:rPr lang="ru-RU" sz="3600" b="1" i="1" dirty="0">
                <a:solidFill>
                  <a:srgbClr val="0070C0"/>
                </a:solidFill>
                <a:effectLst>
                  <a:outerShdw blurRad="38100" dist="38100" dir="2700000" algn="tl">
                    <a:srgbClr val="000000">
                      <a:alpha val="43137"/>
                    </a:srgbClr>
                  </a:outerShdw>
                </a:effectLst>
              </a:rPr>
              <a:t> 1943</a:t>
            </a:r>
            <a:r>
              <a:rPr lang="ru-RU" sz="3600" b="1" i="1" dirty="0" smtClean="0">
                <a:solidFill>
                  <a:srgbClr val="0070C0"/>
                </a:solidFill>
                <a:effectLst>
                  <a:outerShdw blurRad="38100" dist="38100" dir="2700000" algn="tl">
                    <a:srgbClr val="000000">
                      <a:alpha val="43137"/>
                    </a:srgbClr>
                  </a:outerShdw>
                </a:effectLst>
              </a:rPr>
              <a:t>).</a:t>
            </a:r>
            <a:endParaRPr lang="ru-RU" sz="3600" b="1" i="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67892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261" y="0"/>
            <a:ext cx="8784976" cy="6480720"/>
          </a:xfrm>
        </p:spPr>
        <p:txBody>
          <a:bodyPr>
            <a:normAutofit fontScale="85000" lnSpcReduction="20000"/>
          </a:bodyPr>
          <a:lstStyle/>
          <a:p>
            <a:pPr marL="0" indent="0">
              <a:buNone/>
            </a:pPr>
            <a:r>
              <a:rPr lang="ru-RU" dirty="0">
                <a:solidFill>
                  <a:srgbClr val="0070C0"/>
                </a:solidFill>
                <a:effectLst>
                  <a:outerShdw blurRad="38100" dist="38100" dir="2700000" algn="tl">
                    <a:srgbClr val="000000">
                      <a:alpha val="43137"/>
                    </a:srgbClr>
                  </a:outerShdw>
                </a:effectLst>
                <a:latin typeface="Comic Sans MS" pitchFamily="66" charset="0"/>
              </a:rPr>
              <a:t>1917 року </a:t>
            </a:r>
            <a:r>
              <a:rPr lang="ru-RU" dirty="0" err="1">
                <a:solidFill>
                  <a:srgbClr val="0070C0"/>
                </a:solidFill>
                <a:effectLst>
                  <a:outerShdw blurRad="38100" dist="38100" dir="2700000" algn="tl">
                    <a:srgbClr val="000000">
                      <a:alpha val="43137"/>
                    </a:srgbClr>
                  </a:outerShdw>
                </a:effectLst>
                <a:latin typeface="Comic Sans MS" pitchFamily="66" charset="0"/>
              </a:rPr>
              <a:t>лютнева</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революція</a:t>
            </a:r>
            <a:r>
              <a:rPr lang="ru-RU" dirty="0">
                <a:solidFill>
                  <a:srgbClr val="0070C0"/>
                </a:solidFill>
                <a:effectLst>
                  <a:outerShdw blurRad="38100" dist="38100" dir="2700000" algn="tl">
                    <a:srgbClr val="000000">
                      <a:alpha val="43137"/>
                    </a:srgbClr>
                  </a:outerShdw>
                </a:effectLst>
                <a:latin typeface="Comic Sans MS" pitchFamily="66" charset="0"/>
              </a:rPr>
              <a:t> в </a:t>
            </a:r>
            <a:r>
              <a:rPr lang="ru-RU" dirty="0" err="1">
                <a:solidFill>
                  <a:srgbClr val="0070C0"/>
                </a:solidFill>
                <a:effectLst>
                  <a:outerShdw blurRad="38100" dist="38100" dir="2700000" algn="tl">
                    <a:srgbClr val="000000">
                      <a:alpha val="43137"/>
                    </a:srgbClr>
                  </a:outerShdw>
                </a:effectLst>
                <a:latin typeface="Comic Sans MS" pitchFamily="66" charset="0"/>
              </a:rPr>
              <a:t>Росії</a:t>
            </a:r>
            <a:r>
              <a:rPr lang="ru-RU" dirty="0">
                <a:solidFill>
                  <a:srgbClr val="0070C0"/>
                </a:solidFill>
                <a:effectLst>
                  <a:outerShdw blurRad="38100" dist="38100" dir="2700000" algn="tl">
                    <a:srgbClr val="000000">
                      <a:alpha val="43137"/>
                    </a:srgbClr>
                  </a:outerShdw>
                </a:effectLst>
                <a:latin typeface="Comic Sans MS" pitchFamily="66" charset="0"/>
              </a:rPr>
              <a:t> повалила </a:t>
            </a:r>
            <a:r>
              <a:rPr lang="ru-RU" dirty="0" err="1">
                <a:solidFill>
                  <a:srgbClr val="0070C0"/>
                </a:solidFill>
                <a:effectLst>
                  <a:outerShdw blurRad="38100" dist="38100" dir="2700000" algn="tl">
                    <a:srgbClr val="000000">
                      <a:alpha val="43137"/>
                    </a:srgbClr>
                  </a:outerShdw>
                </a:effectLst>
                <a:latin typeface="Comic Sans MS" pitchFamily="66" charset="0"/>
              </a:rPr>
              <a:t>монархію</a:t>
            </a:r>
            <a:r>
              <a:rPr lang="ru-RU" dirty="0">
                <a:solidFill>
                  <a:srgbClr val="0070C0"/>
                </a:solidFill>
                <a:effectLst>
                  <a:outerShdw blurRad="38100" dist="38100" dir="2700000" algn="tl">
                    <a:srgbClr val="000000">
                      <a:alpha val="43137"/>
                    </a:srgbClr>
                  </a:outerShdw>
                </a:effectLst>
                <a:latin typeface="Comic Sans MS" pitchFamily="66" charset="0"/>
              </a:rPr>
              <a:t> і дала початок </a:t>
            </a:r>
            <a:r>
              <a:rPr lang="ru-RU" dirty="0" err="1">
                <a:solidFill>
                  <a:srgbClr val="0070C0"/>
                </a:solidFill>
                <a:effectLst>
                  <a:outerShdw blurRad="38100" dist="38100" dir="2700000" algn="tl">
                    <a:srgbClr val="000000">
                      <a:alpha val="43137"/>
                    </a:srgbClr>
                  </a:outerShdw>
                </a:effectLst>
                <a:latin typeface="Comic Sans MS" pitchFamily="66" charset="0"/>
              </a:rPr>
              <a:t>республіканському</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Тимчасовому</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smtClean="0">
                <a:solidFill>
                  <a:srgbClr val="0070C0"/>
                </a:solidFill>
                <a:effectLst>
                  <a:outerShdw blurRad="38100" dist="38100" dir="2700000" algn="tl">
                    <a:srgbClr val="000000">
                      <a:alpha val="43137"/>
                    </a:srgbClr>
                  </a:outerShdw>
                </a:effectLst>
                <a:latin typeface="Comic Sans MS" pitchFamily="66" charset="0"/>
              </a:rPr>
              <a:t>уряду. </a:t>
            </a:r>
            <a:r>
              <a:rPr lang="ru-RU" dirty="0" err="1">
                <a:solidFill>
                  <a:srgbClr val="0070C0"/>
                </a:solidFill>
                <a:effectLst>
                  <a:outerShdw blurRad="38100" dist="38100" dir="2700000" algn="tl">
                    <a:srgbClr val="000000">
                      <a:alpha val="43137"/>
                    </a:srgbClr>
                  </a:outerShdw>
                </a:effectLst>
                <a:latin typeface="Comic Sans MS" pitchFamily="66" charset="0"/>
              </a:rPr>
              <a:t>Відлунням</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цих</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подій</a:t>
            </a:r>
            <a:r>
              <a:rPr lang="ru-RU" dirty="0">
                <a:solidFill>
                  <a:srgbClr val="0070C0"/>
                </a:solidFill>
                <a:effectLst>
                  <a:outerShdw blurRad="38100" dist="38100" dir="2700000" algn="tl">
                    <a:srgbClr val="000000">
                      <a:alpha val="43137"/>
                    </a:srgbClr>
                  </a:outerShdw>
                </a:effectLst>
                <a:latin typeface="Comic Sans MS" pitchFamily="66" charset="0"/>
              </a:rPr>
              <a:t> стало </a:t>
            </a:r>
            <a:r>
              <a:rPr lang="ru-RU" dirty="0" err="1">
                <a:solidFill>
                  <a:srgbClr val="0070C0"/>
                </a:solidFill>
                <a:effectLst>
                  <a:outerShdw blurRad="38100" dist="38100" dir="2700000" algn="tl">
                    <a:srgbClr val="000000">
                      <a:alpha val="43137"/>
                    </a:srgbClr>
                  </a:outerShdw>
                </a:effectLst>
                <a:latin typeface="Comic Sans MS" pitchFamily="66" charset="0"/>
              </a:rPr>
              <a:t>формування</a:t>
            </a:r>
            <a:r>
              <a:rPr lang="ru-RU" dirty="0">
                <a:solidFill>
                  <a:srgbClr val="0070C0"/>
                </a:solidFill>
                <a:effectLst>
                  <a:outerShdw blurRad="38100" dist="38100" dir="2700000" algn="tl">
                    <a:srgbClr val="000000">
                      <a:alpha val="43137"/>
                    </a:srgbClr>
                  </a:outerShdw>
                </a:effectLst>
                <a:latin typeface="Comic Sans MS" pitchFamily="66" charset="0"/>
              </a:rPr>
              <a:t> 17 </a:t>
            </a:r>
            <a:r>
              <a:rPr lang="ru-RU" dirty="0" err="1">
                <a:solidFill>
                  <a:srgbClr val="0070C0"/>
                </a:solidFill>
                <a:effectLst>
                  <a:outerShdw blurRad="38100" dist="38100" dir="2700000" algn="tl">
                    <a:srgbClr val="000000">
                      <a:alpha val="43137"/>
                    </a:srgbClr>
                  </a:outerShdw>
                </a:effectLst>
                <a:latin typeface="Comic Sans MS" pitchFamily="66" charset="0"/>
              </a:rPr>
              <a:t>березня</a:t>
            </a:r>
            <a:r>
              <a:rPr lang="ru-RU" dirty="0">
                <a:solidFill>
                  <a:srgbClr val="0070C0"/>
                </a:solidFill>
                <a:effectLst>
                  <a:outerShdw blurRad="38100" dist="38100" dir="2700000" algn="tl">
                    <a:srgbClr val="000000">
                      <a:alpha val="43137"/>
                    </a:srgbClr>
                  </a:outerShdw>
                </a:effectLst>
                <a:latin typeface="Comic Sans MS" pitchFamily="66" charset="0"/>
              </a:rPr>
              <a:t> в </a:t>
            </a:r>
            <a:r>
              <a:rPr lang="ru-RU" dirty="0" err="1">
                <a:solidFill>
                  <a:srgbClr val="0070C0"/>
                </a:solidFill>
                <a:effectLst>
                  <a:outerShdw blurRad="38100" dist="38100" dir="2700000" algn="tl">
                    <a:srgbClr val="000000">
                      <a:alpha val="43137"/>
                    </a:srgbClr>
                  </a:outerShdw>
                </a:effectLst>
                <a:latin typeface="Comic Sans MS" pitchFamily="66" charset="0"/>
              </a:rPr>
              <a:t>Києві</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Центральної</a:t>
            </a:r>
            <a:r>
              <a:rPr lang="ru-RU" dirty="0">
                <a:solidFill>
                  <a:srgbClr val="0070C0"/>
                </a:solidFill>
                <a:effectLst>
                  <a:outerShdw blurRad="38100" dist="38100" dir="2700000" algn="tl">
                    <a:srgbClr val="000000">
                      <a:alpha val="43137"/>
                    </a:srgbClr>
                  </a:outerShdw>
                </a:effectLst>
                <a:latin typeface="Comic Sans MS" pitchFamily="66" charset="0"/>
              </a:rPr>
              <a:t> Ради на </a:t>
            </a:r>
            <a:r>
              <a:rPr lang="ru-RU" dirty="0" err="1">
                <a:solidFill>
                  <a:srgbClr val="0070C0"/>
                </a:solidFill>
                <a:effectLst>
                  <a:outerShdw blurRad="38100" dist="38100" dir="2700000" algn="tl">
                    <a:srgbClr val="000000">
                      <a:alpha val="43137"/>
                    </a:srgbClr>
                  </a:outerShdw>
                </a:effectLst>
                <a:latin typeface="Comic Sans MS" pitchFamily="66" charset="0"/>
              </a:rPr>
              <a:t>чолі</a:t>
            </a:r>
            <a:r>
              <a:rPr lang="ru-RU" dirty="0">
                <a:solidFill>
                  <a:srgbClr val="0070C0"/>
                </a:solidFill>
                <a:effectLst>
                  <a:outerShdw blurRad="38100" dist="38100" dir="2700000" algn="tl">
                    <a:srgbClr val="000000">
                      <a:alpha val="43137"/>
                    </a:srgbClr>
                  </a:outerShdw>
                </a:effectLst>
                <a:latin typeface="Comic Sans MS" pitchFamily="66" charset="0"/>
              </a:rPr>
              <a:t> з </a:t>
            </a:r>
            <a:r>
              <a:rPr lang="ru-RU" dirty="0" err="1">
                <a:solidFill>
                  <a:srgbClr val="0070C0"/>
                </a:solidFill>
                <a:effectLst>
                  <a:outerShdw blurRad="38100" dist="38100" dir="2700000" algn="tl">
                    <a:srgbClr val="000000">
                      <a:alpha val="43137"/>
                    </a:srgbClr>
                  </a:outerShdw>
                </a:effectLst>
                <a:latin typeface="Comic Sans MS" pitchFamily="66" charset="0"/>
              </a:rPr>
              <a:t>професором</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Михайлом</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smtClean="0">
                <a:solidFill>
                  <a:srgbClr val="0070C0"/>
                </a:solidFill>
                <a:effectLst>
                  <a:outerShdw blurRad="38100" dist="38100" dir="2700000" algn="tl">
                    <a:srgbClr val="000000">
                      <a:alpha val="43137"/>
                    </a:srgbClr>
                  </a:outerShdw>
                </a:effectLst>
                <a:latin typeface="Comic Sans MS" pitchFamily="66" charset="0"/>
              </a:rPr>
              <a:t>Грушевським</a:t>
            </a:r>
            <a:r>
              <a:rPr lang="ru-RU" dirty="0" smtClean="0">
                <a:solidFill>
                  <a:srgbClr val="0070C0"/>
                </a:solidFill>
                <a:effectLst>
                  <a:outerShdw blurRad="38100" dist="38100" dir="2700000" algn="tl">
                    <a:srgbClr val="000000">
                      <a:alpha val="43137"/>
                    </a:srgbClr>
                  </a:outerShdw>
                </a:effectLst>
                <a:latin typeface="Comic Sans MS" pitchFamily="66" charset="0"/>
              </a:rPr>
              <a:t>. </a:t>
            </a:r>
            <a:r>
              <a:rPr lang="ru-RU" dirty="0">
                <a:solidFill>
                  <a:srgbClr val="0070C0"/>
                </a:solidFill>
                <a:effectLst>
                  <a:outerShdw blurRad="38100" dist="38100" dir="2700000" algn="tl">
                    <a:srgbClr val="000000">
                      <a:alpha val="43137"/>
                    </a:srgbClr>
                  </a:outerShdw>
                </a:effectLst>
                <a:latin typeface="Comic Sans MS" pitchFamily="66" charset="0"/>
              </a:rPr>
              <a:t>20 листопада, після </a:t>
            </a:r>
            <a:r>
              <a:rPr lang="ru-RU" dirty="0" err="1">
                <a:solidFill>
                  <a:srgbClr val="0070C0"/>
                </a:solidFill>
                <a:effectLst>
                  <a:outerShdw blurRad="38100" dist="38100" dir="2700000" algn="tl">
                    <a:srgbClr val="000000">
                      <a:alpha val="43137"/>
                    </a:srgbClr>
                  </a:outerShdw>
                </a:effectLst>
                <a:latin typeface="Comic Sans MS" pitchFamily="66" charset="0"/>
              </a:rPr>
              <a:t>більшовицького</a:t>
            </a:r>
            <a:r>
              <a:rPr lang="ru-RU" dirty="0">
                <a:solidFill>
                  <a:srgbClr val="0070C0"/>
                </a:solidFill>
                <a:effectLst>
                  <a:outerShdw blurRad="38100" dist="38100" dir="2700000" algn="tl">
                    <a:srgbClr val="000000">
                      <a:alpha val="43137"/>
                    </a:srgbClr>
                  </a:outerShdw>
                </a:effectLst>
                <a:latin typeface="Comic Sans MS" pitchFamily="66" charset="0"/>
              </a:rPr>
              <a:t> перевороту в </a:t>
            </a:r>
            <a:r>
              <a:rPr lang="ru-RU" dirty="0" err="1">
                <a:solidFill>
                  <a:srgbClr val="0070C0"/>
                </a:solidFill>
                <a:effectLst>
                  <a:outerShdw blurRad="38100" dist="38100" dir="2700000" algn="tl">
                    <a:srgbClr val="000000">
                      <a:alpha val="43137"/>
                    </a:srgbClr>
                  </a:outerShdw>
                </a:effectLst>
                <a:latin typeface="Comic Sans MS" pitchFamily="66" charset="0"/>
              </a:rPr>
              <a:t>Росії</a:t>
            </a:r>
            <a:r>
              <a:rPr lang="ru-RU" dirty="0">
                <a:solidFill>
                  <a:srgbClr val="0070C0"/>
                </a:solidFill>
                <a:effectLst>
                  <a:outerShdw blurRad="38100" dist="38100" dir="2700000" algn="tl">
                    <a:srgbClr val="000000">
                      <a:alpha val="43137"/>
                    </a:srgbClr>
                  </a:outerShdw>
                </a:effectLst>
                <a:latin typeface="Comic Sans MS" pitchFamily="66" charset="0"/>
              </a:rPr>
              <a:t>, Центральна Рада як </a:t>
            </a:r>
            <a:r>
              <a:rPr lang="ru-RU" dirty="0" err="1">
                <a:solidFill>
                  <a:srgbClr val="0070C0"/>
                </a:solidFill>
                <a:effectLst>
                  <a:outerShdw blurRad="38100" dist="38100" dir="2700000" algn="tl">
                    <a:srgbClr val="000000">
                      <a:alpha val="43137"/>
                    </a:srgbClr>
                  </a:outerShdw>
                </a:effectLst>
                <a:latin typeface="Comic Sans MS" pitchFamily="66" charset="0"/>
              </a:rPr>
              <a:t>представницький</a:t>
            </a:r>
            <a:r>
              <a:rPr lang="ru-RU" dirty="0">
                <a:solidFill>
                  <a:srgbClr val="0070C0"/>
                </a:solidFill>
                <a:effectLst>
                  <a:outerShdw blurRad="38100" dist="38100" dir="2700000" algn="tl">
                    <a:srgbClr val="000000">
                      <a:alpha val="43137"/>
                    </a:srgbClr>
                  </a:outerShdw>
                </a:effectLst>
                <a:latin typeface="Comic Sans MS" pitchFamily="66" charset="0"/>
              </a:rPr>
              <a:t> орган </a:t>
            </a:r>
            <a:r>
              <a:rPr lang="ru-RU" dirty="0" err="1">
                <a:solidFill>
                  <a:srgbClr val="0070C0"/>
                </a:solidFill>
                <a:effectLst>
                  <a:outerShdw blurRad="38100" dist="38100" dir="2700000" algn="tl">
                    <a:srgbClr val="000000">
                      <a:alpha val="43137"/>
                    </a:srgbClr>
                  </a:outerShdw>
                </a:effectLst>
                <a:latin typeface="Comic Sans MS" pitchFamily="66" charset="0"/>
              </a:rPr>
              <a:t>України</a:t>
            </a:r>
            <a:r>
              <a:rPr lang="ru-RU" dirty="0">
                <a:solidFill>
                  <a:srgbClr val="0070C0"/>
                </a:solidFill>
                <a:effectLst>
                  <a:outerShdw blurRad="38100" dist="38100" dir="2700000" algn="tl">
                    <a:srgbClr val="000000">
                      <a:alpha val="43137"/>
                    </a:srgbClr>
                  </a:outerShdw>
                </a:effectLst>
                <a:latin typeface="Comic Sans MS" pitchFamily="66" charset="0"/>
              </a:rPr>
              <a:t> проголосила </a:t>
            </a:r>
            <a:r>
              <a:rPr lang="ru-RU" dirty="0" err="1">
                <a:solidFill>
                  <a:srgbClr val="0070C0"/>
                </a:solidFill>
                <a:effectLst>
                  <a:outerShdw blurRad="38100" dist="38100" dir="2700000" algn="tl">
                    <a:srgbClr val="000000">
                      <a:alpha val="43137"/>
                    </a:srgbClr>
                  </a:outerShdw>
                </a:effectLst>
                <a:latin typeface="Comic Sans MS" pitchFamily="66" charset="0"/>
              </a:rPr>
              <a:t>створення</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автономної</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Української</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Народної</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Республіки</a:t>
            </a:r>
            <a:r>
              <a:rPr lang="ru-RU" dirty="0">
                <a:solidFill>
                  <a:srgbClr val="0070C0"/>
                </a:solidFill>
                <a:effectLst>
                  <a:outerShdw blurRad="38100" dist="38100" dir="2700000" algn="tl">
                    <a:srgbClr val="000000">
                      <a:alpha val="43137"/>
                    </a:srgbClr>
                  </a:outerShdw>
                </a:effectLst>
                <a:latin typeface="Comic Sans MS" pitchFamily="66" charset="0"/>
              </a:rPr>
              <a:t> (УНР</a:t>
            </a:r>
            <a:r>
              <a:rPr lang="ru-RU" dirty="0" smtClean="0">
                <a:solidFill>
                  <a:srgbClr val="0070C0"/>
                </a:solidFill>
                <a:effectLst>
                  <a:outerShdw blurRad="38100" dist="38100" dir="2700000" algn="tl">
                    <a:srgbClr val="000000">
                      <a:alpha val="43137"/>
                    </a:srgbClr>
                  </a:outerShdw>
                </a:effectLst>
                <a:latin typeface="Comic Sans MS" pitchFamily="66" charset="0"/>
              </a:rPr>
              <a:t>), </a:t>
            </a:r>
            <a:r>
              <a:rPr lang="ru-RU" dirty="0">
                <a:solidFill>
                  <a:srgbClr val="0070C0"/>
                </a:solidFill>
                <a:effectLst>
                  <a:outerShdw blurRad="38100" dist="38100" dir="2700000" algn="tl">
                    <a:srgbClr val="000000">
                      <a:alpha val="43137"/>
                    </a:srgbClr>
                  </a:outerShdw>
                </a:effectLst>
                <a:latin typeface="Comic Sans MS" pitchFamily="66" charset="0"/>
              </a:rPr>
              <a:t>а 22 </a:t>
            </a:r>
            <a:r>
              <a:rPr lang="ru-RU" dirty="0" err="1">
                <a:solidFill>
                  <a:srgbClr val="0070C0"/>
                </a:solidFill>
                <a:effectLst>
                  <a:outerShdw blurRad="38100" dist="38100" dir="2700000" algn="tl">
                    <a:srgbClr val="000000">
                      <a:alpha val="43137"/>
                    </a:srgbClr>
                  </a:outerShdw>
                </a:effectLst>
                <a:latin typeface="Comic Sans MS" pitchFamily="66" charset="0"/>
              </a:rPr>
              <a:t>січня</a:t>
            </a:r>
            <a:r>
              <a:rPr lang="ru-RU" dirty="0">
                <a:solidFill>
                  <a:srgbClr val="0070C0"/>
                </a:solidFill>
                <a:effectLst>
                  <a:outerShdw blurRad="38100" dist="38100" dir="2700000" algn="tl">
                    <a:srgbClr val="000000">
                      <a:alpha val="43137"/>
                    </a:srgbClr>
                  </a:outerShdw>
                </a:effectLst>
                <a:latin typeface="Comic Sans MS" pitchFamily="66" charset="0"/>
              </a:rPr>
              <a:t> 1918 року, через </a:t>
            </a:r>
            <a:r>
              <a:rPr lang="ru-RU" dirty="0" err="1">
                <a:solidFill>
                  <a:srgbClr val="0070C0"/>
                </a:solidFill>
                <a:effectLst>
                  <a:outerShdw blurRad="38100" dist="38100" dir="2700000" algn="tl">
                    <a:srgbClr val="000000">
                      <a:alpha val="43137"/>
                    </a:srgbClr>
                  </a:outerShdw>
                </a:effectLst>
                <a:latin typeface="Comic Sans MS" pitchFamily="66" charset="0"/>
              </a:rPr>
              <a:t>спалах</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українсько-більшовицької</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війни</a:t>
            </a:r>
            <a:r>
              <a:rPr lang="ru-RU" dirty="0">
                <a:solidFill>
                  <a:srgbClr val="0070C0"/>
                </a:solidFill>
                <a:effectLst>
                  <a:outerShdw blurRad="38100" dist="38100" dir="2700000" algn="tl">
                    <a:srgbClr val="000000">
                      <a:alpha val="43137"/>
                    </a:srgbClr>
                  </a:outerShdw>
                </a:effectLst>
                <a:latin typeface="Comic Sans MS" pitchFamily="66" charset="0"/>
              </a:rPr>
              <a:t>, проголосила </a:t>
            </a:r>
            <a:r>
              <a:rPr lang="ru-RU" dirty="0" err="1">
                <a:solidFill>
                  <a:srgbClr val="0070C0"/>
                </a:solidFill>
                <a:effectLst>
                  <a:outerShdw blurRad="38100" dist="38100" dir="2700000" algn="tl">
                    <a:srgbClr val="000000">
                      <a:alpha val="43137"/>
                    </a:srgbClr>
                  </a:outerShdw>
                </a:effectLst>
                <a:latin typeface="Comic Sans MS" pitchFamily="66" charset="0"/>
              </a:rPr>
              <a:t>її</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незалежність</a:t>
            </a:r>
            <a:r>
              <a:rPr lang="ru-RU" dirty="0">
                <a:solidFill>
                  <a:srgbClr val="0070C0"/>
                </a:solidFill>
                <a:effectLst>
                  <a:outerShdw blurRad="38100" dist="38100" dir="2700000" algn="tl">
                    <a:srgbClr val="000000">
                      <a:alpha val="43137"/>
                    </a:srgbClr>
                  </a:outerShdw>
                </a:effectLst>
                <a:latin typeface="Comic Sans MS" pitchFamily="66" charset="0"/>
              </a:rPr>
              <a:t>[44]. За </a:t>
            </a:r>
            <a:r>
              <a:rPr lang="ru-RU" dirty="0" err="1">
                <a:solidFill>
                  <a:srgbClr val="0070C0"/>
                </a:solidFill>
                <a:effectLst>
                  <a:outerShdw blurRad="38100" dist="38100" dir="2700000" algn="tl">
                    <a:srgbClr val="000000">
                      <a:alpha val="43137"/>
                    </a:srgbClr>
                  </a:outerShdw>
                </a:effectLst>
                <a:latin typeface="Comic Sans MS" pitchFamily="66" charset="0"/>
              </a:rPr>
              <a:t>місяць</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український</a:t>
            </a:r>
            <a:r>
              <a:rPr lang="ru-RU" dirty="0">
                <a:solidFill>
                  <a:srgbClr val="0070C0"/>
                </a:solidFill>
                <a:effectLst>
                  <a:outerShdw blurRad="38100" dist="38100" dir="2700000" algn="tl">
                    <a:srgbClr val="000000">
                      <a:alpha val="43137"/>
                    </a:srgbClr>
                  </a:outerShdw>
                </a:effectLst>
                <a:latin typeface="Comic Sans MS" pitchFamily="66" charset="0"/>
              </a:rPr>
              <a:t> уряд </a:t>
            </a:r>
            <a:r>
              <a:rPr lang="ru-RU" dirty="0" err="1">
                <a:solidFill>
                  <a:srgbClr val="0070C0"/>
                </a:solidFill>
                <a:effectLst>
                  <a:outerShdw blurRad="38100" dist="38100" dir="2700000" algn="tl">
                    <a:srgbClr val="000000">
                      <a:alpha val="43137"/>
                    </a:srgbClr>
                  </a:outerShdw>
                </a:effectLst>
                <a:latin typeface="Comic Sans MS" pitchFamily="66" charset="0"/>
              </a:rPr>
              <a:t>уклав</a:t>
            </a:r>
            <a:r>
              <a:rPr lang="ru-RU" dirty="0">
                <a:solidFill>
                  <a:srgbClr val="0070C0"/>
                </a:solidFill>
                <a:effectLst>
                  <a:outerShdw blurRad="38100" dist="38100" dir="2700000" algn="tl">
                    <a:srgbClr val="000000">
                      <a:alpha val="43137"/>
                    </a:srgbClr>
                  </a:outerShdw>
                </a:effectLst>
                <a:latin typeface="Comic Sans MS" pitchFamily="66" charset="0"/>
              </a:rPr>
              <a:t> у Брест-</a:t>
            </a:r>
            <a:r>
              <a:rPr lang="ru-RU" dirty="0" err="1">
                <a:solidFill>
                  <a:srgbClr val="0070C0"/>
                </a:solidFill>
                <a:effectLst>
                  <a:outerShdw blurRad="38100" dist="38100" dir="2700000" algn="tl">
                    <a:srgbClr val="000000">
                      <a:alpha val="43137"/>
                    </a:srgbClr>
                  </a:outerShdw>
                </a:effectLst>
                <a:latin typeface="Comic Sans MS" pitchFamily="66" charset="0"/>
              </a:rPr>
              <a:t>Литовську</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договір</a:t>
            </a:r>
            <a:r>
              <a:rPr lang="ru-RU" dirty="0">
                <a:solidFill>
                  <a:srgbClr val="0070C0"/>
                </a:solidFill>
                <a:effectLst>
                  <a:outerShdw blurRad="38100" dist="38100" dir="2700000" algn="tl">
                    <a:srgbClr val="000000">
                      <a:alpha val="43137"/>
                    </a:srgbClr>
                  </a:outerShdw>
                </a:effectLst>
                <a:latin typeface="Comic Sans MS" pitchFamily="66" charset="0"/>
              </a:rPr>
              <a:t> з </a:t>
            </a:r>
            <a:r>
              <a:rPr lang="ru-RU" dirty="0" err="1">
                <a:solidFill>
                  <a:srgbClr val="0070C0"/>
                </a:solidFill>
                <a:effectLst>
                  <a:outerShdw blurRad="38100" dist="38100" dir="2700000" algn="tl">
                    <a:srgbClr val="000000">
                      <a:alpha val="43137"/>
                    </a:srgbClr>
                  </a:outerShdw>
                </a:effectLst>
                <a:latin typeface="Comic Sans MS" pitchFamily="66" charset="0"/>
              </a:rPr>
              <a:t>Німецькою</a:t>
            </a:r>
            <a:r>
              <a:rPr lang="ru-RU" dirty="0">
                <a:solidFill>
                  <a:srgbClr val="0070C0"/>
                </a:solidFill>
                <a:effectLst>
                  <a:outerShdw blurRad="38100" dist="38100" dir="2700000" algn="tl">
                    <a:srgbClr val="000000">
                      <a:alpha val="43137"/>
                    </a:srgbClr>
                  </a:outerShdw>
                </a:effectLst>
                <a:latin typeface="Comic Sans MS" pitchFamily="66" charset="0"/>
              </a:rPr>
              <a:t> і Австро-</a:t>
            </a:r>
            <a:r>
              <a:rPr lang="ru-RU" dirty="0" err="1">
                <a:solidFill>
                  <a:srgbClr val="0070C0"/>
                </a:solidFill>
                <a:effectLst>
                  <a:outerShdw blurRad="38100" dist="38100" dir="2700000" algn="tl">
                    <a:srgbClr val="000000">
                      <a:alpha val="43137"/>
                    </a:srgbClr>
                  </a:outerShdw>
                </a:effectLst>
                <a:latin typeface="Comic Sans MS" pitchFamily="66" charset="0"/>
              </a:rPr>
              <a:t>Угорськими</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імперіями</a:t>
            </a:r>
            <a:r>
              <a:rPr lang="ru-RU" dirty="0">
                <a:solidFill>
                  <a:srgbClr val="0070C0"/>
                </a:solidFill>
                <a:effectLst>
                  <a:outerShdw blurRad="38100" dist="38100" dir="2700000" algn="tl">
                    <a:srgbClr val="000000">
                      <a:alpha val="43137"/>
                    </a:srgbClr>
                  </a:outerShdw>
                </a:effectLst>
                <a:latin typeface="Comic Sans MS" pitchFamily="66" charset="0"/>
              </a:rPr>
              <a:t>, за </a:t>
            </a:r>
            <a:r>
              <a:rPr lang="ru-RU" dirty="0" err="1">
                <a:solidFill>
                  <a:srgbClr val="0070C0"/>
                </a:solidFill>
                <a:effectLst>
                  <a:outerShdw blurRad="38100" dist="38100" dir="2700000" algn="tl">
                    <a:srgbClr val="000000">
                      <a:alpha val="43137"/>
                    </a:srgbClr>
                  </a:outerShdw>
                </a:effectLst>
                <a:latin typeface="Comic Sans MS" pitchFamily="66" charset="0"/>
              </a:rPr>
              <a:t>допомоги</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яких</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звільнив</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Україну</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від</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більшовиків</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Проте</a:t>
            </a:r>
            <a:r>
              <a:rPr lang="ru-RU" dirty="0">
                <a:solidFill>
                  <a:srgbClr val="0070C0"/>
                </a:solidFill>
                <a:effectLst>
                  <a:outerShdw blurRad="38100" dist="38100" dir="2700000" algn="tl">
                    <a:srgbClr val="000000">
                      <a:alpha val="43137"/>
                    </a:srgbClr>
                  </a:outerShdw>
                </a:effectLst>
                <a:latin typeface="Comic Sans MS" pitchFamily="66" charset="0"/>
              </a:rPr>
              <a:t> 29 </a:t>
            </a:r>
            <a:r>
              <a:rPr lang="ru-RU" dirty="0" err="1">
                <a:solidFill>
                  <a:srgbClr val="0070C0"/>
                </a:solidFill>
                <a:effectLst>
                  <a:outerShdw blurRad="38100" dist="38100" dir="2700000" algn="tl">
                    <a:srgbClr val="000000">
                      <a:alpha val="43137"/>
                    </a:srgbClr>
                  </a:outerShdw>
                </a:effectLst>
                <a:latin typeface="Comic Sans MS" pitchFamily="66" charset="0"/>
              </a:rPr>
              <a:t>квітня</a:t>
            </a:r>
            <a:r>
              <a:rPr lang="ru-RU" dirty="0">
                <a:solidFill>
                  <a:srgbClr val="0070C0"/>
                </a:solidFill>
                <a:effectLst>
                  <a:outerShdw blurRad="38100" dist="38100" dir="2700000" algn="tl">
                    <a:srgbClr val="000000">
                      <a:alpha val="43137"/>
                    </a:srgbClr>
                  </a:outerShdw>
                </a:effectLst>
                <a:latin typeface="Comic Sans MS" pitchFamily="66" charset="0"/>
              </a:rPr>
              <a:t>, в </a:t>
            </a:r>
            <a:r>
              <a:rPr lang="ru-RU" dirty="0" err="1">
                <a:solidFill>
                  <a:srgbClr val="0070C0"/>
                </a:solidFill>
                <a:effectLst>
                  <a:outerShdw blurRad="38100" dist="38100" dir="2700000" algn="tl">
                    <a:srgbClr val="000000">
                      <a:alpha val="43137"/>
                    </a:srgbClr>
                  </a:outerShdw>
                </a:effectLst>
                <a:latin typeface="Comic Sans MS" pitchFamily="66" charset="0"/>
              </a:rPr>
              <a:t>результаті</a:t>
            </a:r>
            <a:r>
              <a:rPr lang="ru-RU" dirty="0">
                <a:solidFill>
                  <a:srgbClr val="0070C0"/>
                </a:solidFill>
                <a:effectLst>
                  <a:outerShdw blurRad="38100" dist="38100" dir="2700000" algn="tl">
                    <a:srgbClr val="000000">
                      <a:alpha val="43137"/>
                    </a:srgbClr>
                  </a:outerShdw>
                </a:effectLst>
                <a:latin typeface="Comic Sans MS" pitchFamily="66" charset="0"/>
              </a:rPr>
              <a:t> державного перевороту, уряд </a:t>
            </a:r>
            <a:r>
              <a:rPr lang="ru-RU" dirty="0" err="1">
                <a:solidFill>
                  <a:srgbClr val="0070C0"/>
                </a:solidFill>
                <a:effectLst>
                  <a:outerShdw blurRad="38100" dist="38100" dir="2700000" algn="tl">
                    <a:srgbClr val="000000">
                      <a:alpha val="43137"/>
                    </a:srgbClr>
                  </a:outerShdw>
                </a:effectLst>
                <a:latin typeface="Comic Sans MS" pitchFamily="66" charset="0"/>
              </a:rPr>
              <a:t>Центральної</a:t>
            </a:r>
            <a:r>
              <a:rPr lang="ru-RU" dirty="0">
                <a:solidFill>
                  <a:srgbClr val="0070C0"/>
                </a:solidFill>
                <a:effectLst>
                  <a:outerShdw blurRad="38100" dist="38100" dir="2700000" algn="tl">
                    <a:srgbClr val="000000">
                      <a:alpha val="43137"/>
                    </a:srgbClr>
                  </a:outerShdw>
                </a:effectLst>
                <a:latin typeface="Comic Sans MS" pitchFamily="66" charset="0"/>
              </a:rPr>
              <a:t> Ради </a:t>
            </a:r>
            <a:r>
              <a:rPr lang="ru-RU" dirty="0" err="1">
                <a:solidFill>
                  <a:srgbClr val="0070C0"/>
                </a:solidFill>
                <a:effectLst>
                  <a:outerShdw blurRad="38100" dist="38100" dir="2700000" algn="tl">
                    <a:srgbClr val="000000">
                      <a:alpha val="43137"/>
                    </a:srgbClr>
                  </a:outerShdw>
                </a:effectLst>
                <a:latin typeface="Comic Sans MS" pitchFamily="66" charset="0"/>
              </a:rPr>
              <a:t>замінила</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військова</a:t>
            </a:r>
            <a:r>
              <a:rPr lang="ru-RU" dirty="0">
                <a:solidFill>
                  <a:srgbClr val="0070C0"/>
                </a:solidFill>
                <a:effectLst>
                  <a:outerShdw blurRad="38100" dist="38100" dir="2700000" algn="tl">
                    <a:srgbClr val="000000">
                      <a:alpha val="43137"/>
                    </a:srgbClr>
                  </a:outerShdw>
                </a:effectLst>
                <a:latin typeface="Comic Sans MS" pitchFamily="66" charset="0"/>
              </a:rPr>
              <a:t> диктатура </a:t>
            </a:r>
            <a:r>
              <a:rPr lang="ru-RU" dirty="0" err="1">
                <a:solidFill>
                  <a:srgbClr val="0070C0"/>
                </a:solidFill>
                <a:effectLst>
                  <a:outerShdw blurRad="38100" dist="38100" dir="2700000" algn="tl">
                    <a:srgbClr val="000000">
                      <a:alpha val="43137"/>
                    </a:srgbClr>
                  </a:outerShdw>
                </a:effectLst>
                <a:latin typeface="Comic Sans MS" pitchFamily="66" charset="0"/>
              </a:rPr>
              <a:t>гетьмана</a:t>
            </a:r>
            <a:r>
              <a:rPr lang="ru-RU" dirty="0">
                <a:solidFill>
                  <a:srgbClr val="0070C0"/>
                </a:solidFill>
                <a:effectLst>
                  <a:outerShdw blurRad="38100" dist="38100" dir="2700000" algn="tl">
                    <a:srgbClr val="000000">
                      <a:alpha val="43137"/>
                    </a:srgbClr>
                  </a:outerShdw>
                </a:effectLst>
                <a:latin typeface="Comic Sans MS" pitchFamily="66" charset="0"/>
              </a:rPr>
              <a:t> Павла </a:t>
            </a:r>
            <a:r>
              <a:rPr lang="ru-RU" dirty="0" err="1" smtClean="0">
                <a:solidFill>
                  <a:srgbClr val="0070C0"/>
                </a:solidFill>
                <a:effectLst>
                  <a:outerShdw blurRad="38100" dist="38100" dir="2700000" algn="tl">
                    <a:srgbClr val="000000">
                      <a:alpha val="43137"/>
                    </a:srgbClr>
                  </a:outerShdw>
                </a:effectLst>
                <a:latin typeface="Comic Sans MS" pitchFamily="66" charset="0"/>
              </a:rPr>
              <a:t>Скоропадського</a:t>
            </a:r>
            <a:r>
              <a:rPr lang="ru-RU" dirty="0" smtClean="0">
                <a:solidFill>
                  <a:srgbClr val="0070C0"/>
                </a:solidFill>
                <a:effectLst>
                  <a:outerShdw blurRad="38100" dist="38100" dir="2700000" algn="tl">
                    <a:srgbClr val="000000">
                      <a:alpha val="43137"/>
                    </a:srgbClr>
                  </a:outerShdw>
                </a:effectLst>
                <a:latin typeface="Comic Sans MS" pitchFamily="66" charset="0"/>
              </a:rPr>
              <a:t>.</a:t>
            </a:r>
            <a:endParaRPr lang="ru-RU" dirty="0">
              <a:solidFill>
                <a:srgbClr val="0070C0"/>
              </a:solidFill>
              <a:effectLst>
                <a:outerShdw blurRad="38100" dist="38100" dir="2700000" algn="tl">
                  <a:srgbClr val="000000">
                    <a:alpha val="43137"/>
                  </a:srgbClr>
                </a:outerShdw>
              </a:effectLst>
              <a:latin typeface="Comic Sans MS" pitchFamily="66" charset="0"/>
            </a:endParaRPr>
          </a:p>
        </p:txBody>
      </p:sp>
      <p:pic>
        <p:nvPicPr>
          <p:cNvPr id="28674" name="Picture 2" descr="D:\KIS@mail.ru\Додатковий матеріал на уроки\11-А клас\Історія України\Державотворчі процеси\Все картинки\Герб «Галичини».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5" y="4822070"/>
            <a:ext cx="1475655" cy="2035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155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44008" y="0"/>
            <a:ext cx="4499992" cy="6858000"/>
          </a:xfrm>
        </p:spPr>
        <p:txBody>
          <a:bodyPr/>
          <a:lstStyle/>
          <a:p>
            <a:pPr marL="0" indent="0">
              <a:buNone/>
            </a:pPr>
            <a:r>
              <a:rPr lang="ru-RU" dirty="0" err="1">
                <a:solidFill>
                  <a:srgbClr val="0070C0"/>
                </a:solidFill>
                <a:effectLst>
                  <a:outerShdw blurRad="38100" dist="38100" dir="2700000" algn="tl">
                    <a:srgbClr val="000000">
                      <a:alpha val="43137"/>
                    </a:srgbClr>
                  </a:outerShdw>
                </a:effectLst>
                <a:latin typeface="Comic Sans MS" pitchFamily="66" charset="0"/>
              </a:rPr>
              <a:t>Паралельно</a:t>
            </a:r>
            <a:r>
              <a:rPr lang="ru-RU" dirty="0">
                <a:solidFill>
                  <a:srgbClr val="0070C0"/>
                </a:solidFill>
                <a:effectLst>
                  <a:outerShdw blurRad="38100" dist="38100" dir="2700000" algn="tl">
                    <a:srgbClr val="000000">
                      <a:alpha val="43137"/>
                    </a:srgbClr>
                  </a:outerShdw>
                </a:effectLst>
                <a:latin typeface="Comic Sans MS" pitchFamily="66" charset="0"/>
              </a:rPr>
              <a:t> з </a:t>
            </a:r>
            <a:r>
              <a:rPr lang="ru-RU" dirty="0" err="1">
                <a:solidFill>
                  <a:srgbClr val="0070C0"/>
                </a:solidFill>
                <a:effectLst>
                  <a:outerShdw blurRad="38100" dist="38100" dir="2700000" algn="tl">
                    <a:srgbClr val="000000">
                      <a:alpha val="43137"/>
                    </a:srgbClr>
                  </a:outerShdw>
                </a:effectLst>
                <a:latin typeface="Comic Sans MS" pitchFamily="66" charset="0"/>
              </a:rPr>
              <a:t>цим</a:t>
            </a:r>
            <a:r>
              <a:rPr lang="ru-RU" dirty="0">
                <a:solidFill>
                  <a:srgbClr val="0070C0"/>
                </a:solidFill>
                <a:effectLst>
                  <a:outerShdw blurRad="38100" dist="38100" dir="2700000" algn="tl">
                    <a:srgbClr val="000000">
                      <a:alpha val="43137"/>
                    </a:srgbClr>
                  </a:outerShdw>
                </a:effectLst>
                <a:latin typeface="Comic Sans MS" pitchFamily="66" charset="0"/>
              </a:rPr>
              <a:t>, у </a:t>
            </a:r>
            <a:r>
              <a:rPr lang="ru-RU" dirty="0" err="1">
                <a:solidFill>
                  <a:srgbClr val="0070C0"/>
                </a:solidFill>
                <a:effectLst>
                  <a:outerShdw blurRad="38100" dist="38100" dir="2700000" algn="tl">
                    <a:srgbClr val="000000">
                      <a:alpha val="43137"/>
                    </a:srgbClr>
                  </a:outerShdw>
                </a:effectLst>
                <a:latin typeface="Comic Sans MS" pitchFamily="66" charset="0"/>
              </a:rPr>
              <a:t>зв'язку</a:t>
            </a:r>
            <a:r>
              <a:rPr lang="ru-RU" dirty="0">
                <a:solidFill>
                  <a:srgbClr val="0070C0"/>
                </a:solidFill>
                <a:effectLst>
                  <a:outerShdw blurRad="38100" dist="38100" dir="2700000" algn="tl">
                    <a:srgbClr val="000000">
                      <a:alpha val="43137"/>
                    </a:srgbClr>
                  </a:outerShdw>
                </a:effectLst>
                <a:latin typeface="Comic Sans MS" pitchFamily="66" charset="0"/>
              </a:rPr>
              <a:t> з </a:t>
            </a:r>
            <a:r>
              <a:rPr lang="ru-RU" dirty="0" err="1">
                <a:solidFill>
                  <a:srgbClr val="0070C0"/>
                </a:solidFill>
                <a:effectLst>
                  <a:outerShdw blurRad="38100" dist="38100" dir="2700000" algn="tl">
                    <a:srgbClr val="000000">
                      <a:alpha val="43137"/>
                    </a:srgbClr>
                  </a:outerShdw>
                </a:effectLst>
                <a:latin typeface="Comic Sans MS" pitchFamily="66" charset="0"/>
              </a:rPr>
              <a:t>розпадом</a:t>
            </a:r>
            <a:r>
              <a:rPr lang="ru-RU" dirty="0">
                <a:solidFill>
                  <a:srgbClr val="0070C0"/>
                </a:solidFill>
                <a:effectLst>
                  <a:outerShdw blurRad="38100" dist="38100" dir="2700000" algn="tl">
                    <a:srgbClr val="000000">
                      <a:alpha val="43137"/>
                    </a:srgbClr>
                  </a:outerShdw>
                </a:effectLst>
                <a:latin typeface="Comic Sans MS" pitchFamily="66" charset="0"/>
              </a:rPr>
              <a:t> Австро-</a:t>
            </a:r>
            <a:r>
              <a:rPr lang="ru-RU" dirty="0" err="1">
                <a:solidFill>
                  <a:srgbClr val="0070C0"/>
                </a:solidFill>
                <a:effectLst>
                  <a:outerShdw blurRad="38100" dist="38100" dir="2700000" algn="tl">
                    <a:srgbClr val="000000">
                      <a:alpha val="43137"/>
                    </a:srgbClr>
                  </a:outerShdw>
                </a:effectLst>
                <a:latin typeface="Comic Sans MS" pitchFamily="66" charset="0"/>
              </a:rPr>
              <a:t>Угорщини</a:t>
            </a:r>
            <a:r>
              <a:rPr lang="ru-RU" dirty="0">
                <a:solidFill>
                  <a:srgbClr val="0070C0"/>
                </a:solidFill>
                <a:effectLst>
                  <a:outerShdw blurRad="38100" dist="38100" dir="2700000" algn="tl">
                    <a:srgbClr val="000000">
                      <a:alpha val="43137"/>
                    </a:srgbClr>
                  </a:outerShdw>
                </a:effectLst>
                <a:latin typeface="Comic Sans MS" pitchFamily="66" charset="0"/>
              </a:rPr>
              <a:t>, 19 </a:t>
            </a:r>
            <a:r>
              <a:rPr lang="ru-RU" dirty="0" err="1">
                <a:solidFill>
                  <a:srgbClr val="0070C0"/>
                </a:solidFill>
                <a:effectLst>
                  <a:outerShdw blurRad="38100" dist="38100" dir="2700000" algn="tl">
                    <a:srgbClr val="000000">
                      <a:alpha val="43137"/>
                    </a:srgbClr>
                  </a:outerShdw>
                </a:effectLst>
                <a:latin typeface="Comic Sans MS" pitchFamily="66" charset="0"/>
              </a:rPr>
              <a:t>жовтня</a:t>
            </a:r>
            <a:r>
              <a:rPr lang="ru-RU" dirty="0">
                <a:solidFill>
                  <a:srgbClr val="0070C0"/>
                </a:solidFill>
                <a:effectLst>
                  <a:outerShdw blurRad="38100" dist="38100" dir="2700000" algn="tl">
                    <a:srgbClr val="000000">
                      <a:alpha val="43137"/>
                    </a:srgbClr>
                  </a:outerShdw>
                </a:effectLst>
                <a:latin typeface="Comic Sans MS" pitchFamily="66" charset="0"/>
              </a:rPr>
              <a:t> 1918 року </a:t>
            </a:r>
            <a:r>
              <a:rPr lang="ru-RU" dirty="0" err="1">
                <a:solidFill>
                  <a:srgbClr val="0070C0"/>
                </a:solidFill>
                <a:effectLst>
                  <a:outerShdw blurRad="38100" dist="38100" dir="2700000" algn="tl">
                    <a:srgbClr val="000000">
                      <a:alpha val="43137"/>
                    </a:srgbClr>
                  </a:outerShdw>
                </a:effectLst>
                <a:latin typeface="Comic Sans MS" pitchFamily="66" charset="0"/>
              </a:rPr>
              <a:t>українці</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Галичини</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Буковини</a:t>
            </a:r>
            <a:r>
              <a:rPr lang="ru-RU" dirty="0">
                <a:solidFill>
                  <a:srgbClr val="0070C0"/>
                </a:solidFill>
                <a:effectLst>
                  <a:outerShdw blurRad="38100" dist="38100" dir="2700000" algn="tl">
                    <a:srgbClr val="000000">
                      <a:alpha val="43137"/>
                    </a:srgbClr>
                  </a:outerShdw>
                </a:effectLst>
                <a:latin typeface="Comic Sans MS" pitchFamily="66" charset="0"/>
              </a:rPr>
              <a:t> і </a:t>
            </a:r>
            <a:r>
              <a:rPr lang="ru-RU" dirty="0" err="1">
                <a:solidFill>
                  <a:srgbClr val="0070C0"/>
                </a:solidFill>
                <a:effectLst>
                  <a:outerShdw blurRad="38100" dist="38100" dir="2700000" algn="tl">
                    <a:srgbClr val="000000">
                      <a:alpha val="43137"/>
                    </a:srgbClr>
                  </a:outerShdw>
                </a:effectLst>
                <a:latin typeface="Comic Sans MS" pitchFamily="66" charset="0"/>
              </a:rPr>
              <a:t>Закарпаття</a:t>
            </a:r>
            <a:r>
              <a:rPr lang="ru-RU" dirty="0">
                <a:solidFill>
                  <a:srgbClr val="0070C0"/>
                </a:solidFill>
                <a:effectLst>
                  <a:outerShdw blurRad="38100" dist="38100" dir="2700000" algn="tl">
                    <a:srgbClr val="000000">
                      <a:alpha val="43137"/>
                    </a:srgbClr>
                  </a:outerShdw>
                </a:effectLst>
                <a:latin typeface="Comic Sans MS" pitchFamily="66" charset="0"/>
              </a:rPr>
              <a:t> проголосили </a:t>
            </a:r>
            <a:r>
              <a:rPr lang="ru-RU" dirty="0" err="1">
                <a:solidFill>
                  <a:srgbClr val="0070C0"/>
                </a:solidFill>
                <a:effectLst>
                  <a:outerShdw blurRad="38100" dist="38100" dir="2700000" algn="tl">
                    <a:srgbClr val="000000">
                      <a:alpha val="43137"/>
                    </a:srgbClr>
                  </a:outerShdw>
                </a:effectLst>
                <a:latin typeface="Comic Sans MS" pitchFamily="66" charset="0"/>
              </a:rPr>
              <a:t>створення</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Західно-Української</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Народної</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Республіки</a:t>
            </a:r>
            <a:r>
              <a:rPr lang="ru-RU" dirty="0">
                <a:solidFill>
                  <a:srgbClr val="0070C0"/>
                </a:solidFill>
                <a:effectLst>
                  <a:outerShdw blurRad="38100" dist="38100" dir="2700000" algn="tl">
                    <a:srgbClr val="000000">
                      <a:alpha val="43137"/>
                    </a:srgbClr>
                  </a:outerShdw>
                </a:effectLst>
                <a:latin typeface="Comic Sans MS" pitchFamily="66" charset="0"/>
              </a:rPr>
              <a:t> (ЗУНР) </a:t>
            </a:r>
            <a:r>
              <a:rPr lang="ru-RU" dirty="0" err="1">
                <a:solidFill>
                  <a:srgbClr val="0070C0"/>
                </a:solidFill>
                <a:effectLst>
                  <a:outerShdw blurRad="38100" dist="38100" dir="2700000" algn="tl">
                    <a:srgbClr val="000000">
                      <a:alpha val="43137"/>
                    </a:srgbClr>
                  </a:outerShdw>
                </a:effectLst>
                <a:latin typeface="Comic Sans MS" pitchFamily="66" charset="0"/>
              </a:rPr>
              <a:t>зі</a:t>
            </a:r>
            <a:r>
              <a:rPr lang="ru-RU" dirty="0">
                <a:solidFill>
                  <a:srgbClr val="0070C0"/>
                </a:solidFill>
                <a:effectLst>
                  <a:outerShdw blurRad="38100" dist="38100" dir="2700000" algn="tl">
                    <a:srgbClr val="000000">
                      <a:alpha val="43137"/>
                    </a:srgbClr>
                  </a:outerShdw>
                </a:effectLst>
                <a:latin typeface="Comic Sans MS" pitchFamily="66" charset="0"/>
              </a:rPr>
              <a:t> столицею у </a:t>
            </a:r>
            <a:r>
              <a:rPr lang="ru-RU" dirty="0" err="1">
                <a:solidFill>
                  <a:srgbClr val="0070C0"/>
                </a:solidFill>
                <a:effectLst>
                  <a:outerShdw blurRad="38100" dist="38100" dir="2700000" algn="tl">
                    <a:srgbClr val="000000">
                      <a:alpha val="43137"/>
                    </a:srgbClr>
                  </a:outerShdw>
                </a:effectLst>
                <a:latin typeface="Comic Sans MS" pitchFamily="66" charset="0"/>
              </a:rPr>
              <a:t>Львові</a:t>
            </a:r>
            <a:r>
              <a:rPr lang="ru-RU" dirty="0">
                <a:solidFill>
                  <a:srgbClr val="0070C0"/>
                </a:solidFill>
                <a:effectLst>
                  <a:outerShdw blurRad="38100" dist="38100" dir="2700000" algn="tl">
                    <a:srgbClr val="000000">
                      <a:alpha val="43137"/>
                    </a:srgbClr>
                  </a:outerShdw>
                </a:effectLst>
                <a:latin typeface="Comic Sans MS" pitchFamily="66" charset="0"/>
              </a:rPr>
              <a:t>.</a:t>
            </a:r>
          </a:p>
          <a:p>
            <a:pPr marL="0" indent="0">
              <a:buNone/>
            </a:pPr>
            <a:endParaRPr lang="ru-RU" dirty="0"/>
          </a:p>
        </p:txBody>
      </p:sp>
      <p:pic>
        <p:nvPicPr>
          <p:cNvPr id="19458" name="Picture 2" descr="D:\KIS@mail.ru\Додатковий матеріал на уроки\11-А клас\Історія України\Державотворчі процеси\Все картинки\Герб ЗУНР.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76672"/>
            <a:ext cx="4267037" cy="5646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2659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p:spPr>
        <p:txBody>
          <a:bodyPr>
            <a:noAutofit/>
          </a:bodyPr>
          <a:lstStyle/>
          <a:p>
            <a:r>
              <a:rPr lang="uk-UA" sz="5400" b="1" dirty="0">
                <a:solidFill>
                  <a:srgbClr val="00B050"/>
                </a:solidFill>
                <a:effectLst>
                  <a:outerShdw blurRad="38100" dist="38100" dir="2700000" algn="tl">
                    <a:srgbClr val="000000">
                      <a:alpha val="43137"/>
                    </a:srgbClr>
                  </a:outerShdw>
                </a:effectLst>
                <a:latin typeface="Monotype Corsiva" pitchFamily="66" charset="0"/>
              </a:rPr>
              <a:t>Українізація. Голодомор. </a:t>
            </a:r>
            <a:r>
              <a:rPr lang="uk-UA" sz="5400" b="1" dirty="0" smtClean="0">
                <a:solidFill>
                  <a:srgbClr val="00B050"/>
                </a:solidFill>
                <a:effectLst>
                  <a:outerShdw blurRad="38100" dist="38100" dir="2700000" algn="tl">
                    <a:srgbClr val="000000">
                      <a:alpha val="43137"/>
                    </a:srgbClr>
                  </a:outerShdw>
                </a:effectLst>
                <a:latin typeface="Monotype Corsiva" pitchFamily="66" charset="0"/>
              </a:rPr>
              <a:t>Індустріалізація</a:t>
            </a:r>
            <a:endParaRPr lang="ru-RU" sz="6600" dirty="0">
              <a:solidFill>
                <a:srgbClr val="00B050"/>
              </a:solidFill>
              <a:effectLst>
                <a:outerShdw blurRad="38100" dist="38100" dir="2700000" algn="tl">
                  <a:srgbClr val="000000">
                    <a:alpha val="43137"/>
                  </a:srgbClr>
                </a:outerShdw>
              </a:effectLst>
              <a:latin typeface="Monotype Corsiva" pitchFamily="66" charset="0"/>
            </a:endParaRPr>
          </a:p>
        </p:txBody>
      </p:sp>
      <p:pic>
        <p:nvPicPr>
          <p:cNvPr id="8194" name="Picture 2" descr="D:\KIS@mail.ru\Додатковий матеріал на уроки\11-А клас\Історія України\Державотворчі процеси\Все картинки\Бабин Яр.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3931" y="1601780"/>
            <a:ext cx="3942165" cy="525622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436096" y="5705540"/>
            <a:ext cx="3312368" cy="830997"/>
          </a:xfrm>
          <a:prstGeom prst="rect">
            <a:avLst/>
          </a:prstGeom>
          <a:noFill/>
        </p:spPr>
        <p:txBody>
          <a:bodyPr wrap="square" rtlCol="0">
            <a:spAutoFit/>
          </a:bodyPr>
          <a:lstStyle/>
          <a:p>
            <a:r>
              <a:rPr lang="ru-RU" sz="4800" b="1" i="1" dirty="0">
                <a:solidFill>
                  <a:srgbClr val="0070C0"/>
                </a:solidFill>
                <a:effectLst>
                  <a:outerShdw blurRad="38100" dist="38100" dir="2700000" algn="tl">
                    <a:srgbClr val="000000">
                      <a:alpha val="43137"/>
                    </a:srgbClr>
                  </a:outerShdw>
                </a:effectLst>
                <a:latin typeface="Comic Sans MS" pitchFamily="66" charset="0"/>
              </a:rPr>
              <a:t>Бабин </a:t>
            </a:r>
            <a:r>
              <a:rPr lang="ru-RU" sz="4800" b="1" i="1" dirty="0" smtClean="0">
                <a:solidFill>
                  <a:srgbClr val="0070C0"/>
                </a:solidFill>
                <a:effectLst>
                  <a:outerShdw blurRad="38100" dist="38100" dir="2700000" algn="tl">
                    <a:srgbClr val="000000">
                      <a:alpha val="43137"/>
                    </a:srgbClr>
                  </a:outerShdw>
                </a:effectLst>
                <a:latin typeface="Comic Sans MS" pitchFamily="66" charset="0"/>
              </a:rPr>
              <a:t>Яр</a:t>
            </a:r>
            <a:endParaRPr lang="ru-RU" sz="4800" b="1" i="1" dirty="0">
              <a:solidFill>
                <a:srgbClr val="0070C0"/>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28401983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a:bodyPr>
          <a:lstStyle/>
          <a:p>
            <a:pPr marL="0" indent="0">
              <a:buNone/>
            </a:pPr>
            <a:r>
              <a:rPr lang="uk-UA" sz="2800" dirty="0">
                <a:solidFill>
                  <a:srgbClr val="0070C0"/>
                </a:solidFill>
                <a:effectLst>
                  <a:outerShdw blurRad="38100" dist="38100" dir="2700000" algn="tl">
                    <a:srgbClr val="000000">
                      <a:alpha val="43137"/>
                    </a:srgbClr>
                  </a:outerShdw>
                </a:effectLst>
                <a:latin typeface="Comic Sans MS" pitchFamily="66" charset="0"/>
              </a:rPr>
              <a:t>30 грудня 1922 року Українська Радянська Соціалістична Республіка уклала разом із більшовицькими республіками Росії, Білорусі та Закавказзя договір про утворення Союзу Радянських Соціалістичних Республік (СРСР). За цим договором усі національні республіки нового Союзу були рівноправними, проте </a:t>
            </a:r>
            <a:endParaRPr lang="uk-UA" sz="2800" dirty="0" smtClean="0">
              <a:solidFill>
                <a:srgbClr val="0070C0"/>
              </a:solidFill>
              <a:effectLst>
                <a:outerShdw blurRad="38100" dist="38100" dir="2700000" algn="tl">
                  <a:srgbClr val="000000">
                    <a:alpha val="43137"/>
                  </a:srgbClr>
                </a:outerShdw>
              </a:effectLst>
              <a:latin typeface="Comic Sans MS" pitchFamily="66" charset="0"/>
            </a:endParaRPr>
          </a:p>
          <a:p>
            <a:pPr marL="0" indent="0">
              <a:buNone/>
            </a:pPr>
            <a:r>
              <a:rPr lang="uk-UA" sz="2800" dirty="0" smtClean="0">
                <a:solidFill>
                  <a:srgbClr val="0070C0"/>
                </a:solidFill>
                <a:effectLst>
                  <a:outerShdw blurRad="38100" dist="38100" dir="2700000" algn="tl">
                    <a:srgbClr val="000000">
                      <a:alpha val="43137"/>
                    </a:srgbClr>
                  </a:outerShdw>
                </a:effectLst>
                <a:latin typeface="Comic Sans MS" pitchFamily="66" charset="0"/>
              </a:rPr>
              <a:t>після </a:t>
            </a:r>
            <a:r>
              <a:rPr lang="uk-UA" sz="2800" dirty="0">
                <a:solidFill>
                  <a:srgbClr val="0070C0"/>
                </a:solidFill>
                <a:effectLst>
                  <a:outerShdw blurRad="38100" dist="38100" dir="2700000" algn="tl">
                    <a:srgbClr val="000000">
                      <a:alpha val="43137"/>
                    </a:srgbClr>
                  </a:outerShdw>
                </a:effectLst>
                <a:latin typeface="Comic Sans MS" pitchFamily="66" charset="0"/>
              </a:rPr>
              <a:t>прийняття Конституції </a:t>
            </a:r>
            <a:endParaRPr lang="uk-UA" sz="2800" dirty="0" smtClean="0">
              <a:solidFill>
                <a:srgbClr val="0070C0"/>
              </a:solidFill>
              <a:effectLst>
                <a:outerShdw blurRad="38100" dist="38100" dir="2700000" algn="tl">
                  <a:srgbClr val="000000">
                    <a:alpha val="43137"/>
                  </a:srgbClr>
                </a:outerShdw>
              </a:effectLst>
              <a:latin typeface="Comic Sans MS" pitchFamily="66" charset="0"/>
            </a:endParaRPr>
          </a:p>
          <a:p>
            <a:pPr marL="0" indent="0">
              <a:buNone/>
            </a:pPr>
            <a:r>
              <a:rPr lang="uk-UA" sz="2800" dirty="0" smtClean="0">
                <a:solidFill>
                  <a:srgbClr val="0070C0"/>
                </a:solidFill>
                <a:effectLst>
                  <a:outerShdw blurRad="38100" dist="38100" dir="2700000" algn="tl">
                    <a:srgbClr val="000000">
                      <a:alpha val="43137"/>
                    </a:srgbClr>
                  </a:outerShdw>
                </a:effectLst>
                <a:latin typeface="Comic Sans MS" pitchFamily="66" charset="0"/>
              </a:rPr>
              <a:t>СРСР </a:t>
            </a:r>
            <a:r>
              <a:rPr lang="uk-UA" sz="2800" dirty="0">
                <a:solidFill>
                  <a:srgbClr val="0070C0"/>
                </a:solidFill>
                <a:effectLst>
                  <a:outerShdw blurRad="38100" dist="38100" dir="2700000" algn="tl">
                    <a:srgbClr val="000000">
                      <a:alpha val="43137"/>
                    </a:srgbClr>
                  </a:outerShdw>
                </a:effectLst>
                <a:latin typeface="Comic Sans MS" pitchFamily="66" charset="0"/>
              </a:rPr>
              <a:t>1936 року була обрана </a:t>
            </a:r>
            <a:endParaRPr lang="uk-UA" sz="2800" dirty="0" smtClean="0">
              <a:solidFill>
                <a:srgbClr val="0070C0"/>
              </a:solidFill>
              <a:effectLst>
                <a:outerShdw blurRad="38100" dist="38100" dir="2700000" algn="tl">
                  <a:srgbClr val="000000">
                    <a:alpha val="43137"/>
                  </a:srgbClr>
                </a:outerShdw>
              </a:effectLst>
              <a:latin typeface="Comic Sans MS" pitchFamily="66" charset="0"/>
            </a:endParaRPr>
          </a:p>
          <a:p>
            <a:pPr marL="0" indent="0">
              <a:buNone/>
            </a:pPr>
            <a:r>
              <a:rPr lang="uk-UA" sz="2800" dirty="0" smtClean="0">
                <a:solidFill>
                  <a:srgbClr val="0070C0"/>
                </a:solidFill>
                <a:effectLst>
                  <a:outerShdw blurRad="38100" dist="38100" dir="2700000" algn="tl">
                    <a:srgbClr val="000000">
                      <a:alpha val="43137"/>
                    </a:srgbClr>
                  </a:outerShdw>
                </a:effectLst>
                <a:latin typeface="Comic Sans MS" pitchFamily="66" charset="0"/>
              </a:rPr>
              <a:t>централізована </a:t>
            </a:r>
            <a:r>
              <a:rPr lang="uk-UA" sz="2800" dirty="0">
                <a:solidFill>
                  <a:srgbClr val="0070C0"/>
                </a:solidFill>
                <a:effectLst>
                  <a:outerShdw blurRad="38100" dist="38100" dir="2700000" algn="tl">
                    <a:srgbClr val="000000">
                      <a:alpha val="43137"/>
                    </a:srgbClr>
                  </a:outerShdw>
                </a:effectLst>
                <a:latin typeface="Comic Sans MS" pitchFamily="66" charset="0"/>
              </a:rPr>
              <a:t>система </a:t>
            </a:r>
            <a:r>
              <a:rPr lang="uk-UA" sz="2800" dirty="0" smtClean="0">
                <a:solidFill>
                  <a:srgbClr val="0070C0"/>
                </a:solidFill>
                <a:effectLst>
                  <a:outerShdw blurRad="38100" dist="38100" dir="2700000" algn="tl">
                    <a:srgbClr val="000000">
                      <a:alpha val="43137"/>
                    </a:srgbClr>
                  </a:outerShdw>
                </a:effectLst>
                <a:latin typeface="Comic Sans MS" pitchFamily="66" charset="0"/>
              </a:rPr>
              <a:t>у</a:t>
            </a:r>
          </a:p>
          <a:p>
            <a:pPr marL="0" indent="0">
              <a:buNone/>
            </a:pPr>
            <a:r>
              <a:rPr lang="uk-UA" sz="2800" dirty="0" smtClean="0">
                <a:solidFill>
                  <a:srgbClr val="0070C0"/>
                </a:solidFill>
                <a:effectLst>
                  <a:outerShdw blurRad="38100" dist="38100" dir="2700000" algn="tl">
                    <a:srgbClr val="000000">
                      <a:alpha val="43137"/>
                    </a:srgbClr>
                  </a:outerShdw>
                </a:effectLst>
                <a:latin typeface="Comic Sans MS" pitchFamily="66" charset="0"/>
              </a:rPr>
              <a:t>правління</a:t>
            </a:r>
            <a:r>
              <a:rPr lang="uk-UA" sz="2800" dirty="0">
                <a:solidFill>
                  <a:srgbClr val="0070C0"/>
                </a:solidFill>
                <a:effectLst>
                  <a:outerShdw blurRad="38100" dist="38100" dir="2700000" algn="tl">
                    <a:srgbClr val="000000">
                      <a:alpha val="43137"/>
                    </a:srgbClr>
                  </a:outerShdw>
                </a:effectLst>
                <a:latin typeface="Comic Sans MS" pitchFamily="66" charset="0"/>
              </a:rPr>
              <a:t>, в якій національні </a:t>
            </a:r>
            <a:endParaRPr lang="uk-UA" sz="2800" dirty="0" smtClean="0">
              <a:solidFill>
                <a:srgbClr val="0070C0"/>
              </a:solidFill>
              <a:effectLst>
                <a:outerShdw blurRad="38100" dist="38100" dir="2700000" algn="tl">
                  <a:srgbClr val="000000">
                    <a:alpha val="43137"/>
                  </a:srgbClr>
                </a:outerShdw>
              </a:effectLst>
              <a:latin typeface="Comic Sans MS" pitchFamily="66" charset="0"/>
            </a:endParaRPr>
          </a:p>
          <a:p>
            <a:pPr marL="0" indent="0">
              <a:buNone/>
            </a:pPr>
            <a:r>
              <a:rPr lang="uk-UA" sz="2800" dirty="0" smtClean="0">
                <a:solidFill>
                  <a:srgbClr val="0070C0"/>
                </a:solidFill>
                <a:effectLst>
                  <a:outerShdw blurRad="38100" dist="38100" dir="2700000" algn="tl">
                    <a:srgbClr val="000000">
                      <a:alpha val="43137"/>
                    </a:srgbClr>
                  </a:outerShdw>
                </a:effectLst>
                <a:latin typeface="Comic Sans MS" pitchFamily="66" charset="0"/>
              </a:rPr>
              <a:t>держави </a:t>
            </a:r>
            <a:r>
              <a:rPr lang="uk-UA" sz="2800" dirty="0">
                <a:solidFill>
                  <a:srgbClr val="0070C0"/>
                </a:solidFill>
                <a:effectLst>
                  <a:outerShdw blurRad="38100" dist="38100" dir="2700000" algn="tl">
                    <a:srgbClr val="000000">
                      <a:alpha val="43137"/>
                    </a:srgbClr>
                  </a:outerShdw>
                </a:effectLst>
                <a:latin typeface="Comic Sans MS" pitchFamily="66" charset="0"/>
              </a:rPr>
              <a:t>перетворювалися </a:t>
            </a:r>
            <a:endParaRPr lang="uk-UA" sz="2800" dirty="0" smtClean="0">
              <a:solidFill>
                <a:srgbClr val="0070C0"/>
              </a:solidFill>
              <a:effectLst>
                <a:outerShdw blurRad="38100" dist="38100" dir="2700000" algn="tl">
                  <a:srgbClr val="000000">
                    <a:alpha val="43137"/>
                  </a:srgbClr>
                </a:outerShdw>
              </a:effectLst>
              <a:latin typeface="Comic Sans MS" pitchFamily="66" charset="0"/>
            </a:endParaRPr>
          </a:p>
          <a:p>
            <a:pPr marL="0" indent="0">
              <a:buNone/>
            </a:pPr>
            <a:r>
              <a:rPr lang="uk-UA" sz="2800" dirty="0" smtClean="0">
                <a:solidFill>
                  <a:srgbClr val="0070C0"/>
                </a:solidFill>
                <a:effectLst>
                  <a:outerShdw blurRad="38100" dist="38100" dir="2700000" algn="tl">
                    <a:srgbClr val="000000">
                      <a:alpha val="43137"/>
                    </a:srgbClr>
                  </a:outerShdw>
                </a:effectLst>
                <a:latin typeface="Comic Sans MS" pitchFamily="66" charset="0"/>
              </a:rPr>
              <a:t>на </a:t>
            </a:r>
            <a:r>
              <a:rPr lang="uk-UA" sz="2800" dirty="0">
                <a:solidFill>
                  <a:srgbClr val="0070C0"/>
                </a:solidFill>
                <a:effectLst>
                  <a:outerShdw blurRad="38100" dist="38100" dir="2700000" algn="tl">
                    <a:srgbClr val="000000">
                      <a:alpha val="43137"/>
                    </a:srgbClr>
                  </a:outerShdw>
                </a:effectLst>
                <a:latin typeface="Comic Sans MS" pitchFamily="66" charset="0"/>
              </a:rPr>
              <a:t>автономії у складі Росії</a:t>
            </a:r>
            <a:r>
              <a:rPr lang="uk-UA" sz="2800" dirty="0" smtClean="0">
                <a:solidFill>
                  <a:srgbClr val="0070C0"/>
                </a:solidFill>
                <a:effectLst>
                  <a:outerShdw blurRad="38100" dist="38100" dir="2700000" algn="tl">
                    <a:srgbClr val="000000">
                      <a:alpha val="43137"/>
                    </a:srgbClr>
                  </a:outerShdw>
                </a:effectLst>
                <a:latin typeface="Comic Sans MS" pitchFamily="66" charset="0"/>
              </a:rPr>
              <a:t>.</a:t>
            </a:r>
            <a:endParaRPr lang="ru-RU" sz="2800" dirty="0">
              <a:solidFill>
                <a:srgbClr val="0070C0"/>
              </a:solidFill>
              <a:effectLst>
                <a:outerShdw blurRad="38100" dist="38100" dir="2700000" algn="tl">
                  <a:srgbClr val="000000">
                    <a:alpha val="43137"/>
                  </a:srgbClr>
                </a:outerShdw>
              </a:effectLst>
              <a:latin typeface="Comic Sans MS" pitchFamily="66" charset="0"/>
            </a:endParaRPr>
          </a:p>
        </p:txBody>
      </p:sp>
      <p:pic>
        <p:nvPicPr>
          <p:cNvPr id="20482" name="Picture 2" descr="D:\KIS@mail.ru\Додатковий матеріал на уроки\11-А клас\Історія України\Державотворчі процеси\Все картинки\Герб Української держави.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564903"/>
            <a:ext cx="3528392" cy="4287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233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3774"/>
            <a:ext cx="9125230" cy="6861774"/>
          </a:xfrm>
        </p:spPr>
        <p:txBody>
          <a:bodyPr>
            <a:normAutofit/>
          </a:bodyPr>
          <a:lstStyle/>
          <a:p>
            <a:r>
              <a:rPr lang="uk-UA" sz="2800" dirty="0">
                <a:solidFill>
                  <a:srgbClr val="0070C0"/>
                </a:solidFill>
                <a:effectLst>
                  <a:outerShdw blurRad="38100" dist="38100" dir="2700000" algn="tl">
                    <a:srgbClr val="000000">
                      <a:alpha val="43137"/>
                    </a:srgbClr>
                  </a:outerShdw>
                </a:effectLst>
                <a:latin typeface="Comic Sans MS" pitchFamily="66" charset="0"/>
              </a:rPr>
              <a:t>Протягом 1923—1933 років уряд СРСР та комуністична партія проводили в Україні курс українізації, спрямований на укріплення позицій більшовиків. </a:t>
            </a:r>
            <a:endParaRPr lang="ru-RU" sz="2800" dirty="0">
              <a:solidFill>
                <a:srgbClr val="0070C0"/>
              </a:solidFill>
              <a:effectLst>
                <a:outerShdw blurRad="38100" dist="38100" dir="2700000" algn="tl">
                  <a:srgbClr val="000000">
                    <a:alpha val="43137"/>
                  </a:srgbClr>
                </a:outerShdw>
              </a:effectLst>
              <a:latin typeface="Comic Sans MS" pitchFamily="66" charset="0"/>
            </a:endParaRPr>
          </a:p>
          <a:p>
            <a:r>
              <a:rPr lang="uk-UA" sz="2800" dirty="0">
                <a:solidFill>
                  <a:srgbClr val="0070C0"/>
                </a:solidFill>
                <a:effectLst>
                  <a:outerShdw blurRad="38100" dist="38100" dir="2700000" algn="tl">
                    <a:srgbClr val="000000">
                      <a:alpha val="43137"/>
                    </a:srgbClr>
                  </a:outerShdw>
                </a:effectLst>
                <a:latin typeface="Comic Sans MS" pitchFamily="66" charset="0"/>
              </a:rPr>
              <a:t>У радянській Україні комуністи </a:t>
            </a:r>
            <a:r>
              <a:rPr lang="uk-UA" sz="2800" dirty="0" smtClean="0">
                <a:solidFill>
                  <a:srgbClr val="0070C0"/>
                </a:solidFill>
                <a:effectLst>
                  <a:outerShdw blurRad="38100" dist="38100" dir="2700000" algn="tl">
                    <a:srgbClr val="000000">
                      <a:alpha val="43137"/>
                    </a:srgbClr>
                  </a:outerShdw>
                </a:effectLst>
                <a:latin typeface="Comic Sans MS" pitchFamily="66" charset="0"/>
              </a:rPr>
              <a:t>проводили колективізацію </a:t>
            </a:r>
            <a:r>
              <a:rPr lang="uk-UA" sz="2800" dirty="0">
                <a:solidFill>
                  <a:srgbClr val="0070C0"/>
                </a:solidFill>
                <a:effectLst>
                  <a:outerShdw blurRad="38100" dist="38100" dir="2700000" algn="tl">
                    <a:srgbClr val="000000">
                      <a:alpha val="43137"/>
                    </a:srgbClr>
                  </a:outerShdw>
                </a:effectLst>
                <a:latin typeface="Comic Sans MS" pitchFamily="66" charset="0"/>
              </a:rPr>
              <a:t>й індустріалізацію.</a:t>
            </a:r>
            <a:endParaRPr lang="ru-RU" sz="2800" dirty="0">
              <a:solidFill>
                <a:srgbClr val="0070C0"/>
              </a:solidFill>
              <a:effectLst>
                <a:outerShdw blurRad="38100" dist="38100" dir="2700000" algn="tl">
                  <a:srgbClr val="000000">
                    <a:alpha val="43137"/>
                  </a:srgbClr>
                </a:outerShdw>
              </a:effectLst>
              <a:latin typeface="Comic Sans MS" pitchFamily="66" charset="0"/>
            </a:endParaRPr>
          </a:p>
          <a:p>
            <a:pPr marL="0" indent="0">
              <a:buNone/>
            </a:pPr>
            <a:r>
              <a:rPr lang="uk-UA" sz="2800" dirty="0">
                <a:solidFill>
                  <a:srgbClr val="0070C0"/>
                </a:solidFill>
                <a:effectLst>
                  <a:outerShdw blurRad="38100" dist="38100" dir="2700000" algn="tl">
                    <a:srgbClr val="000000">
                      <a:alpha val="43137"/>
                    </a:srgbClr>
                  </a:outerShdw>
                </a:effectLst>
                <a:latin typeface="Comic Sans MS" pitchFamily="66" charset="0"/>
              </a:rPr>
              <a:t>У 1932—1933 роках, з метою </a:t>
            </a:r>
            <a:endParaRPr lang="uk-UA" sz="2800" dirty="0" smtClean="0">
              <a:solidFill>
                <a:srgbClr val="0070C0"/>
              </a:solidFill>
              <a:effectLst>
                <a:outerShdw blurRad="38100" dist="38100" dir="2700000" algn="tl">
                  <a:srgbClr val="000000">
                    <a:alpha val="43137"/>
                  </a:srgbClr>
                </a:outerShdw>
              </a:effectLst>
              <a:latin typeface="Comic Sans MS" pitchFamily="66" charset="0"/>
            </a:endParaRPr>
          </a:p>
          <a:p>
            <a:pPr marL="0" indent="0">
              <a:buNone/>
            </a:pPr>
            <a:r>
              <a:rPr lang="uk-UA" sz="2800" dirty="0" smtClean="0">
                <a:solidFill>
                  <a:srgbClr val="0070C0"/>
                </a:solidFill>
                <a:effectLst>
                  <a:outerShdw blurRad="38100" dist="38100" dir="2700000" algn="tl">
                    <a:srgbClr val="000000">
                      <a:alpha val="43137"/>
                    </a:srgbClr>
                  </a:outerShdw>
                </a:effectLst>
                <a:latin typeface="Comic Sans MS" pitchFamily="66" charset="0"/>
              </a:rPr>
              <a:t>колективізації </a:t>
            </a:r>
            <a:r>
              <a:rPr lang="uk-UA" sz="2800" dirty="0">
                <a:solidFill>
                  <a:srgbClr val="0070C0"/>
                </a:solidFill>
                <a:effectLst>
                  <a:outerShdw blurRad="38100" dist="38100" dir="2700000" algn="tl">
                    <a:srgbClr val="000000">
                      <a:alpha val="43137"/>
                    </a:srgbClr>
                  </a:outerShdw>
                </a:effectLst>
                <a:latin typeface="Comic Sans MS" pitchFamily="66" charset="0"/>
              </a:rPr>
              <a:t>та придушення </a:t>
            </a:r>
            <a:endParaRPr lang="uk-UA" sz="2800" dirty="0" smtClean="0">
              <a:solidFill>
                <a:srgbClr val="0070C0"/>
              </a:solidFill>
              <a:effectLst>
                <a:outerShdw blurRad="38100" dist="38100" dir="2700000" algn="tl">
                  <a:srgbClr val="000000">
                    <a:alpha val="43137"/>
                  </a:srgbClr>
                </a:outerShdw>
              </a:effectLst>
              <a:latin typeface="Comic Sans MS" pitchFamily="66" charset="0"/>
            </a:endParaRPr>
          </a:p>
          <a:p>
            <a:pPr marL="0" indent="0">
              <a:buNone/>
            </a:pPr>
            <a:r>
              <a:rPr lang="uk-UA" sz="2800" dirty="0" smtClean="0">
                <a:solidFill>
                  <a:srgbClr val="0070C0"/>
                </a:solidFill>
                <a:effectLst>
                  <a:outerShdw blurRad="38100" dist="38100" dir="2700000" algn="tl">
                    <a:srgbClr val="000000">
                      <a:alpha val="43137"/>
                    </a:srgbClr>
                  </a:outerShdw>
                </a:effectLst>
                <a:latin typeface="Comic Sans MS" pitchFamily="66" charset="0"/>
              </a:rPr>
              <a:t>українського </a:t>
            </a:r>
            <a:r>
              <a:rPr lang="uk-UA" sz="2800" dirty="0">
                <a:solidFill>
                  <a:srgbClr val="0070C0"/>
                </a:solidFill>
                <a:effectLst>
                  <a:outerShdw blurRad="38100" dist="38100" dir="2700000" algn="tl">
                    <a:srgbClr val="000000">
                      <a:alpha val="43137"/>
                    </a:srgbClr>
                  </a:outerShdw>
                </a:effectLst>
                <a:latin typeface="Comic Sans MS" pitchFamily="66" charset="0"/>
              </a:rPr>
              <a:t>визвольного руху, </a:t>
            </a:r>
            <a:endParaRPr lang="uk-UA" sz="2800" dirty="0" smtClean="0">
              <a:solidFill>
                <a:srgbClr val="0070C0"/>
              </a:solidFill>
              <a:effectLst>
                <a:outerShdw blurRad="38100" dist="38100" dir="2700000" algn="tl">
                  <a:srgbClr val="000000">
                    <a:alpha val="43137"/>
                  </a:srgbClr>
                </a:outerShdw>
              </a:effectLst>
              <a:latin typeface="Comic Sans MS" pitchFamily="66" charset="0"/>
            </a:endParaRPr>
          </a:p>
          <a:p>
            <a:pPr marL="0" indent="0">
              <a:buNone/>
            </a:pPr>
            <a:r>
              <a:rPr lang="uk-UA" sz="2800" dirty="0" smtClean="0">
                <a:solidFill>
                  <a:srgbClr val="0070C0"/>
                </a:solidFill>
                <a:effectLst>
                  <a:outerShdw blurRad="38100" dist="38100" dir="2700000" algn="tl">
                    <a:srgbClr val="000000">
                      <a:alpha val="43137"/>
                    </a:srgbClr>
                  </a:outerShdw>
                </a:effectLst>
                <a:latin typeface="Comic Sans MS" pitchFamily="66" charset="0"/>
              </a:rPr>
              <a:t>центром </a:t>
            </a:r>
            <a:r>
              <a:rPr lang="uk-UA" sz="2800" dirty="0">
                <a:solidFill>
                  <a:srgbClr val="0070C0"/>
                </a:solidFill>
                <a:effectLst>
                  <a:outerShdw blurRad="38100" dist="38100" dir="2700000" algn="tl">
                    <a:srgbClr val="000000">
                      <a:alpha val="43137"/>
                    </a:srgbClr>
                  </a:outerShdw>
                </a:effectLst>
                <a:latin typeface="Comic Sans MS" pitchFamily="66" charset="0"/>
              </a:rPr>
              <a:t>якого було українське </a:t>
            </a:r>
            <a:endParaRPr lang="uk-UA" sz="2800" dirty="0" smtClean="0">
              <a:solidFill>
                <a:srgbClr val="0070C0"/>
              </a:solidFill>
              <a:effectLst>
                <a:outerShdw blurRad="38100" dist="38100" dir="2700000" algn="tl">
                  <a:srgbClr val="000000">
                    <a:alpha val="43137"/>
                  </a:srgbClr>
                </a:outerShdw>
              </a:effectLst>
              <a:latin typeface="Comic Sans MS" pitchFamily="66" charset="0"/>
            </a:endParaRPr>
          </a:p>
          <a:p>
            <a:pPr marL="0" indent="0">
              <a:buNone/>
            </a:pPr>
            <a:r>
              <a:rPr lang="uk-UA" sz="2800" dirty="0" smtClean="0">
                <a:solidFill>
                  <a:srgbClr val="0070C0"/>
                </a:solidFill>
                <a:effectLst>
                  <a:outerShdw blurRad="38100" dist="38100" dir="2700000" algn="tl">
                    <a:srgbClr val="000000">
                      <a:alpha val="43137"/>
                    </a:srgbClr>
                  </a:outerShdw>
                </a:effectLst>
                <a:latin typeface="Comic Sans MS" pitchFamily="66" charset="0"/>
              </a:rPr>
              <a:t>село</a:t>
            </a:r>
            <a:r>
              <a:rPr lang="uk-UA" sz="2800" dirty="0">
                <a:solidFill>
                  <a:srgbClr val="0070C0"/>
                </a:solidFill>
                <a:effectLst>
                  <a:outerShdw blurRad="38100" dist="38100" dir="2700000" algn="tl">
                    <a:srgbClr val="000000">
                      <a:alpha val="43137"/>
                    </a:srgbClr>
                  </a:outerShdw>
                </a:effectLst>
                <a:latin typeface="Comic Sans MS" pitchFamily="66" charset="0"/>
              </a:rPr>
              <a:t>, радянська </a:t>
            </a:r>
            <a:r>
              <a:rPr lang="uk-UA" sz="2800" dirty="0" smtClean="0">
                <a:solidFill>
                  <a:srgbClr val="0070C0"/>
                </a:solidFill>
                <a:effectLst>
                  <a:outerShdw blurRad="38100" dist="38100" dir="2700000" algn="tl">
                    <a:srgbClr val="000000">
                      <a:alpha val="43137"/>
                    </a:srgbClr>
                  </a:outerShdw>
                </a:effectLst>
                <a:latin typeface="Comic Sans MS" pitchFamily="66" charset="0"/>
              </a:rPr>
              <a:t>влада</a:t>
            </a:r>
          </a:p>
          <a:p>
            <a:pPr marL="0" indent="0">
              <a:buNone/>
            </a:pPr>
            <a:r>
              <a:rPr lang="uk-UA" sz="2800" dirty="0" smtClean="0">
                <a:solidFill>
                  <a:srgbClr val="0070C0"/>
                </a:solidFill>
                <a:effectLst>
                  <a:outerShdw blurRad="38100" dist="38100" dir="2700000" algn="tl">
                    <a:srgbClr val="000000">
                      <a:alpha val="43137"/>
                    </a:srgbClr>
                  </a:outerShdw>
                </a:effectLst>
                <a:latin typeface="Comic Sans MS" pitchFamily="66" charset="0"/>
              </a:rPr>
              <a:t> </a:t>
            </a:r>
            <a:r>
              <a:rPr lang="uk-UA" sz="2800" dirty="0">
                <a:solidFill>
                  <a:srgbClr val="0070C0"/>
                </a:solidFill>
                <a:effectLst>
                  <a:outerShdw blurRad="38100" dist="38100" dir="2700000" algn="tl">
                    <a:srgbClr val="000000">
                      <a:alpha val="43137"/>
                    </a:srgbClr>
                  </a:outerShdw>
                </a:effectLst>
                <a:latin typeface="Comic Sans MS" pitchFamily="66" charset="0"/>
              </a:rPr>
              <a:t>організувала штучний </a:t>
            </a:r>
            <a:endParaRPr lang="uk-UA" sz="2800" dirty="0" smtClean="0">
              <a:solidFill>
                <a:srgbClr val="0070C0"/>
              </a:solidFill>
              <a:effectLst>
                <a:outerShdw blurRad="38100" dist="38100" dir="2700000" algn="tl">
                  <a:srgbClr val="000000">
                    <a:alpha val="43137"/>
                  </a:srgbClr>
                </a:outerShdw>
              </a:effectLst>
              <a:latin typeface="Comic Sans MS" pitchFamily="66" charset="0"/>
            </a:endParaRPr>
          </a:p>
          <a:p>
            <a:pPr marL="0" indent="0">
              <a:buNone/>
            </a:pPr>
            <a:r>
              <a:rPr lang="uk-UA" sz="2800" dirty="0" smtClean="0">
                <a:solidFill>
                  <a:srgbClr val="0070C0"/>
                </a:solidFill>
                <a:effectLst>
                  <a:outerShdw blurRad="38100" dist="38100" dir="2700000" algn="tl">
                    <a:srgbClr val="000000">
                      <a:alpha val="43137"/>
                    </a:srgbClr>
                  </a:outerShdw>
                </a:effectLst>
                <a:latin typeface="Comic Sans MS" pitchFamily="66" charset="0"/>
              </a:rPr>
              <a:t>голод </a:t>
            </a:r>
            <a:r>
              <a:rPr lang="uk-UA" sz="2800" dirty="0">
                <a:solidFill>
                  <a:srgbClr val="0070C0"/>
                </a:solidFill>
                <a:effectLst>
                  <a:outerShdw blurRad="38100" dist="38100" dir="2700000" algn="tl">
                    <a:srgbClr val="000000">
                      <a:alpha val="43137"/>
                    </a:srgbClr>
                  </a:outerShdw>
                </a:effectLst>
                <a:latin typeface="Comic Sans MS" pitchFamily="66" charset="0"/>
              </a:rPr>
              <a:t>на території УРСР</a:t>
            </a:r>
            <a:r>
              <a:rPr lang="uk-UA" sz="2800" dirty="0" smtClean="0">
                <a:solidFill>
                  <a:srgbClr val="0070C0"/>
                </a:solidFill>
                <a:effectLst>
                  <a:outerShdw blurRad="38100" dist="38100" dir="2700000" algn="tl">
                    <a:srgbClr val="000000">
                      <a:alpha val="43137"/>
                    </a:srgbClr>
                  </a:outerShdw>
                </a:effectLst>
                <a:latin typeface="Comic Sans MS" pitchFamily="66" charset="0"/>
              </a:rPr>
              <a:t>.</a:t>
            </a:r>
            <a:endParaRPr lang="ru-RU" sz="2800" dirty="0">
              <a:solidFill>
                <a:srgbClr val="0070C0"/>
              </a:solidFill>
              <a:effectLst>
                <a:outerShdw blurRad="38100" dist="38100" dir="2700000" algn="tl">
                  <a:srgbClr val="000000">
                    <a:alpha val="43137"/>
                  </a:srgbClr>
                </a:outerShdw>
              </a:effectLst>
              <a:latin typeface="Comic Sans MS" pitchFamily="66" charset="0"/>
            </a:endParaRPr>
          </a:p>
        </p:txBody>
      </p:sp>
      <p:pic>
        <p:nvPicPr>
          <p:cNvPr id="21506" name="Picture 2" descr="D:\KIS@mail.ru\Додатковий матеріал на уроки\11-А клас\Історія України\Державотворчі процеси\Все картинки\Герб Війська.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2659872"/>
            <a:ext cx="3268849" cy="4053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860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p:spPr>
        <p:txBody>
          <a:bodyPr>
            <a:noAutofit/>
          </a:bodyPr>
          <a:lstStyle/>
          <a:p>
            <a:r>
              <a:rPr lang="uk-UA" sz="10000" b="1" dirty="0" smtClean="0">
                <a:solidFill>
                  <a:srgbClr val="00B050"/>
                </a:solidFill>
                <a:effectLst>
                  <a:outerShdw blurRad="38100" dist="38100" dir="2700000" algn="tl">
                    <a:srgbClr val="000000">
                      <a:alpha val="43137"/>
                    </a:srgbClr>
                  </a:outerShdw>
                </a:effectLst>
                <a:latin typeface="Monotype Corsiva" pitchFamily="66" charset="0"/>
              </a:rPr>
              <a:t>Назва «Україна»</a:t>
            </a:r>
            <a:endParaRPr lang="ru-RU" sz="10000" b="1" dirty="0">
              <a:solidFill>
                <a:srgbClr val="00B050"/>
              </a:solidFill>
              <a:effectLst>
                <a:outerShdw blurRad="38100" dist="38100" dir="2700000" algn="tl">
                  <a:srgbClr val="000000">
                    <a:alpha val="43137"/>
                  </a:srgbClr>
                </a:outerShdw>
              </a:effectLst>
              <a:latin typeface="Monotype Corsiva" pitchFamily="66" charset="0"/>
            </a:endParaRPr>
          </a:p>
        </p:txBody>
      </p:sp>
      <p:pic>
        <p:nvPicPr>
          <p:cNvPr id="15363" name="Picture 3" descr="D:\KIS@mail.ru\Додатковий матеріал на уроки\11-А клас\Історія України\Державотворчі процеси\Все картинки\Козак Мамай з бандурою — символ співучої душі українського народу.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708" y="1289334"/>
            <a:ext cx="5436604" cy="465994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55976" y="5613340"/>
            <a:ext cx="4464496" cy="1200329"/>
          </a:xfrm>
          <a:prstGeom prst="rect">
            <a:avLst/>
          </a:prstGeom>
          <a:noFill/>
        </p:spPr>
        <p:txBody>
          <a:bodyPr wrap="square" rtlCol="0">
            <a:spAutoFit/>
          </a:bodyPr>
          <a:lstStyle/>
          <a:p>
            <a:r>
              <a:rPr lang="ru-RU" sz="2400" b="1" i="1" dirty="0">
                <a:solidFill>
                  <a:srgbClr val="0070C0"/>
                </a:solidFill>
                <a:effectLst>
                  <a:outerShdw blurRad="38100" dist="38100" dir="2700000" algn="tl">
                    <a:srgbClr val="000000">
                      <a:alpha val="43137"/>
                    </a:srgbClr>
                  </a:outerShdw>
                </a:effectLst>
                <a:latin typeface="Comic Sans MS" pitchFamily="66" charset="0"/>
              </a:rPr>
              <a:t>Козак Мамай з бандурою — символ </a:t>
            </a:r>
            <a:r>
              <a:rPr lang="ru-RU" sz="2400" b="1" i="1" dirty="0" err="1">
                <a:solidFill>
                  <a:srgbClr val="0070C0"/>
                </a:solidFill>
                <a:effectLst>
                  <a:outerShdw blurRad="38100" dist="38100" dir="2700000" algn="tl">
                    <a:srgbClr val="000000">
                      <a:alpha val="43137"/>
                    </a:srgbClr>
                  </a:outerShdw>
                </a:effectLst>
                <a:latin typeface="Comic Sans MS" pitchFamily="66" charset="0"/>
              </a:rPr>
              <a:t>співучої</a:t>
            </a:r>
            <a:r>
              <a:rPr lang="ru-RU" sz="2400" b="1" i="1" dirty="0">
                <a:solidFill>
                  <a:srgbClr val="0070C0"/>
                </a:solidFill>
                <a:effectLst>
                  <a:outerShdw blurRad="38100" dist="38100" dir="2700000" algn="tl">
                    <a:srgbClr val="000000">
                      <a:alpha val="43137"/>
                    </a:srgbClr>
                  </a:outerShdw>
                </a:effectLst>
                <a:latin typeface="Comic Sans MS" pitchFamily="66" charset="0"/>
              </a:rPr>
              <a:t> </a:t>
            </a:r>
            <a:r>
              <a:rPr lang="ru-RU" sz="2400" b="1" i="1" dirty="0" err="1">
                <a:solidFill>
                  <a:srgbClr val="0070C0"/>
                </a:solidFill>
                <a:effectLst>
                  <a:outerShdw blurRad="38100" dist="38100" dir="2700000" algn="tl">
                    <a:srgbClr val="000000">
                      <a:alpha val="43137"/>
                    </a:srgbClr>
                  </a:outerShdw>
                </a:effectLst>
                <a:latin typeface="Comic Sans MS" pitchFamily="66" charset="0"/>
              </a:rPr>
              <a:t>душі</a:t>
            </a:r>
            <a:r>
              <a:rPr lang="ru-RU" sz="2400" b="1" i="1" dirty="0">
                <a:solidFill>
                  <a:srgbClr val="0070C0"/>
                </a:solidFill>
                <a:effectLst>
                  <a:outerShdw blurRad="38100" dist="38100" dir="2700000" algn="tl">
                    <a:srgbClr val="000000">
                      <a:alpha val="43137"/>
                    </a:srgbClr>
                  </a:outerShdw>
                </a:effectLst>
                <a:latin typeface="Comic Sans MS" pitchFamily="66" charset="0"/>
              </a:rPr>
              <a:t> </a:t>
            </a:r>
            <a:r>
              <a:rPr lang="ru-RU" sz="2400" b="1" i="1" dirty="0" err="1">
                <a:solidFill>
                  <a:srgbClr val="0070C0"/>
                </a:solidFill>
                <a:effectLst>
                  <a:outerShdw blurRad="38100" dist="38100" dir="2700000" algn="tl">
                    <a:srgbClr val="000000">
                      <a:alpha val="43137"/>
                    </a:srgbClr>
                  </a:outerShdw>
                </a:effectLst>
                <a:latin typeface="Comic Sans MS" pitchFamily="66" charset="0"/>
              </a:rPr>
              <a:t>українського</a:t>
            </a:r>
            <a:r>
              <a:rPr lang="ru-RU" sz="2400" b="1" i="1" dirty="0">
                <a:solidFill>
                  <a:srgbClr val="0070C0"/>
                </a:solidFill>
                <a:effectLst>
                  <a:outerShdw blurRad="38100" dist="38100" dir="2700000" algn="tl">
                    <a:srgbClr val="000000">
                      <a:alpha val="43137"/>
                    </a:srgbClr>
                  </a:outerShdw>
                </a:effectLst>
                <a:latin typeface="Comic Sans MS" pitchFamily="66" charset="0"/>
              </a:rPr>
              <a:t> </a:t>
            </a:r>
            <a:r>
              <a:rPr lang="ru-RU" sz="2400" b="1" i="1" dirty="0" smtClean="0">
                <a:solidFill>
                  <a:srgbClr val="0070C0"/>
                </a:solidFill>
                <a:effectLst>
                  <a:outerShdw blurRad="38100" dist="38100" dir="2700000" algn="tl">
                    <a:srgbClr val="000000">
                      <a:alpha val="43137"/>
                    </a:srgbClr>
                  </a:outerShdw>
                </a:effectLst>
                <a:latin typeface="Comic Sans MS" pitchFamily="66" charset="0"/>
              </a:rPr>
              <a:t>народу</a:t>
            </a:r>
            <a:endParaRPr lang="ru-RU" sz="2400" b="1" i="1" dirty="0">
              <a:solidFill>
                <a:srgbClr val="0070C0"/>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2027759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p:spPr>
        <p:txBody>
          <a:bodyPr>
            <a:noAutofit/>
          </a:bodyPr>
          <a:lstStyle/>
          <a:p>
            <a:r>
              <a:rPr lang="uk-UA" sz="8800" b="1" dirty="0" smtClean="0">
                <a:solidFill>
                  <a:srgbClr val="00B050"/>
                </a:solidFill>
                <a:effectLst>
                  <a:outerShdw blurRad="38100" dist="38100" dir="2700000" algn="tl">
                    <a:srgbClr val="000000">
                      <a:alpha val="43137"/>
                    </a:srgbClr>
                  </a:outerShdw>
                </a:effectLst>
                <a:latin typeface="Monotype Corsiva" pitchFamily="66" charset="0"/>
              </a:rPr>
              <a:t>Друга світова війна</a:t>
            </a:r>
            <a:endParaRPr lang="ru-RU" sz="8800" b="1" dirty="0">
              <a:solidFill>
                <a:srgbClr val="00B050"/>
              </a:solidFill>
              <a:effectLst>
                <a:outerShdw blurRad="38100" dist="38100" dir="2700000" algn="tl">
                  <a:srgbClr val="000000">
                    <a:alpha val="43137"/>
                  </a:srgbClr>
                </a:outerShdw>
              </a:effectLst>
              <a:latin typeface="Monotype Corsiva" pitchFamily="66" charset="0"/>
            </a:endParaRPr>
          </a:p>
        </p:txBody>
      </p:sp>
      <p:pic>
        <p:nvPicPr>
          <p:cNvPr id="9218" name="Picture 2" descr="D:\KIS@mail.ru\Додатковий матеріал на уроки\11-А клас\Історія України\Державотворчі процеси\Все картинки\Союзники в Бресті.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282672"/>
            <a:ext cx="7040940" cy="486744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779912" y="6150114"/>
            <a:ext cx="5364088" cy="707886"/>
          </a:xfrm>
          <a:prstGeom prst="rect">
            <a:avLst/>
          </a:prstGeom>
          <a:noFill/>
        </p:spPr>
        <p:txBody>
          <a:bodyPr wrap="square" rtlCol="0">
            <a:spAutoFit/>
          </a:bodyPr>
          <a:lstStyle/>
          <a:p>
            <a:r>
              <a:rPr lang="ru-RU" sz="4000" b="1" i="1" dirty="0">
                <a:solidFill>
                  <a:srgbClr val="0070C0"/>
                </a:solidFill>
                <a:effectLst>
                  <a:outerShdw blurRad="38100" dist="38100" dir="2700000" algn="tl">
                    <a:srgbClr val="000000">
                      <a:alpha val="43137"/>
                    </a:srgbClr>
                  </a:outerShdw>
                </a:effectLst>
                <a:latin typeface="Comic Sans MS" pitchFamily="66" charset="0"/>
              </a:rPr>
              <a:t>Союзники в </a:t>
            </a:r>
            <a:r>
              <a:rPr lang="ru-RU" sz="4000" b="1" i="1" dirty="0" err="1" smtClean="0">
                <a:solidFill>
                  <a:srgbClr val="0070C0"/>
                </a:solidFill>
                <a:effectLst>
                  <a:outerShdw blurRad="38100" dist="38100" dir="2700000" algn="tl">
                    <a:srgbClr val="000000">
                      <a:alpha val="43137"/>
                    </a:srgbClr>
                  </a:outerShdw>
                </a:effectLst>
                <a:latin typeface="Comic Sans MS" pitchFamily="66" charset="0"/>
              </a:rPr>
              <a:t>Бресті</a:t>
            </a:r>
            <a:endParaRPr lang="ru-RU" sz="4000" b="1" i="1" dirty="0">
              <a:solidFill>
                <a:srgbClr val="0070C0"/>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3958654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a:bodyPr>
          <a:lstStyle/>
          <a:p>
            <a:r>
              <a:rPr lang="uk-UA" sz="2800" b="1" dirty="0">
                <a:solidFill>
                  <a:srgbClr val="0070C0"/>
                </a:solidFill>
                <a:effectLst>
                  <a:outerShdw blurRad="38100" dist="38100" dir="2700000" algn="tl">
                    <a:srgbClr val="000000">
                      <a:alpha val="43137"/>
                    </a:srgbClr>
                  </a:outerShdw>
                </a:effectLst>
                <a:latin typeface="Comic Sans MS" pitchFamily="66" charset="0"/>
              </a:rPr>
              <a:t>24 серпня 1939 року СРСР та Німеччина уклали пакт про ненапад та розподіл сфер впливу у Східній Європі. 1 вересня року німці напали на Польщу з заходу, а 17 вересня Радянський Союз — зі сходу. В результаті цієї операції до УРСР були приєднані Західна Волинь і Галичина, заселені переважно </a:t>
            </a:r>
            <a:endParaRPr lang="uk-UA" sz="2800" b="1" dirty="0" smtClean="0">
              <a:solidFill>
                <a:srgbClr val="0070C0"/>
              </a:solidFill>
              <a:effectLst>
                <a:outerShdw blurRad="38100" dist="38100" dir="2700000" algn="tl">
                  <a:srgbClr val="000000">
                    <a:alpha val="43137"/>
                  </a:srgbClr>
                </a:outerShdw>
              </a:effectLst>
              <a:latin typeface="Comic Sans MS" pitchFamily="66" charset="0"/>
            </a:endParaRPr>
          </a:p>
          <a:p>
            <a:pPr marL="0" indent="0">
              <a:buNone/>
            </a:pPr>
            <a:r>
              <a:rPr lang="uk-UA" sz="2800" b="1" dirty="0" smtClean="0">
                <a:solidFill>
                  <a:srgbClr val="0070C0"/>
                </a:solidFill>
                <a:effectLst>
                  <a:outerShdw blurRad="38100" dist="38100" dir="2700000" algn="tl">
                    <a:srgbClr val="000000">
                      <a:alpha val="43137"/>
                    </a:srgbClr>
                  </a:outerShdw>
                </a:effectLst>
                <a:latin typeface="Comic Sans MS" pitchFamily="66" charset="0"/>
              </a:rPr>
              <a:t>українцями. 18 </a:t>
            </a:r>
            <a:r>
              <a:rPr lang="uk-UA" sz="2800" b="1" dirty="0">
                <a:solidFill>
                  <a:srgbClr val="0070C0"/>
                </a:solidFill>
                <a:effectLst>
                  <a:outerShdw blurRad="38100" dist="38100" dir="2700000" algn="tl">
                    <a:srgbClr val="000000">
                      <a:alpha val="43137"/>
                    </a:srgbClr>
                  </a:outerShdw>
                </a:effectLst>
                <a:latin typeface="Comic Sans MS" pitchFamily="66" charset="0"/>
              </a:rPr>
              <a:t>грудня 1940 </a:t>
            </a:r>
            <a:endParaRPr lang="uk-UA" sz="2800" b="1" dirty="0" smtClean="0">
              <a:solidFill>
                <a:srgbClr val="0070C0"/>
              </a:solidFill>
              <a:effectLst>
                <a:outerShdw blurRad="38100" dist="38100" dir="2700000" algn="tl">
                  <a:srgbClr val="000000">
                    <a:alpha val="43137"/>
                  </a:srgbClr>
                </a:outerShdw>
              </a:effectLst>
              <a:latin typeface="Comic Sans MS" pitchFamily="66" charset="0"/>
            </a:endParaRPr>
          </a:p>
          <a:p>
            <a:pPr marL="0" indent="0">
              <a:buNone/>
            </a:pPr>
            <a:r>
              <a:rPr lang="uk-UA" sz="2800" b="1" dirty="0" smtClean="0">
                <a:solidFill>
                  <a:srgbClr val="0070C0"/>
                </a:solidFill>
                <a:effectLst>
                  <a:outerShdw blurRad="38100" dist="38100" dir="2700000" algn="tl">
                    <a:srgbClr val="000000">
                      <a:alpha val="43137"/>
                    </a:srgbClr>
                  </a:outerShdw>
                </a:effectLst>
                <a:latin typeface="Comic Sans MS" pitchFamily="66" charset="0"/>
              </a:rPr>
              <a:t>року </a:t>
            </a:r>
            <a:r>
              <a:rPr lang="uk-UA" sz="2800" b="1" dirty="0">
                <a:solidFill>
                  <a:srgbClr val="0070C0"/>
                </a:solidFill>
                <a:effectLst>
                  <a:outerShdw blurRad="38100" dist="38100" dir="2700000" algn="tl">
                    <a:srgbClr val="000000">
                      <a:alpha val="43137"/>
                    </a:srgbClr>
                  </a:outerShdw>
                </a:effectLst>
                <a:latin typeface="Comic Sans MS" pitchFamily="66" charset="0"/>
              </a:rPr>
              <a:t>Німеччина затвердила </a:t>
            </a:r>
            <a:endParaRPr lang="uk-UA" sz="2800" b="1" dirty="0" smtClean="0">
              <a:solidFill>
                <a:srgbClr val="0070C0"/>
              </a:solidFill>
              <a:effectLst>
                <a:outerShdw blurRad="38100" dist="38100" dir="2700000" algn="tl">
                  <a:srgbClr val="000000">
                    <a:alpha val="43137"/>
                  </a:srgbClr>
                </a:outerShdw>
              </a:effectLst>
              <a:latin typeface="Comic Sans MS" pitchFamily="66" charset="0"/>
            </a:endParaRPr>
          </a:p>
          <a:p>
            <a:pPr marL="0" indent="0">
              <a:buNone/>
            </a:pPr>
            <a:r>
              <a:rPr lang="uk-UA" sz="2800" b="1" dirty="0" smtClean="0">
                <a:solidFill>
                  <a:srgbClr val="0070C0"/>
                </a:solidFill>
                <a:effectLst>
                  <a:outerShdw blurRad="38100" dist="38100" dir="2700000" algn="tl">
                    <a:srgbClr val="000000">
                      <a:alpha val="43137"/>
                    </a:srgbClr>
                  </a:outerShdw>
                </a:effectLst>
                <a:latin typeface="Comic Sans MS" pitchFamily="66" charset="0"/>
              </a:rPr>
              <a:t>план </a:t>
            </a:r>
            <a:r>
              <a:rPr lang="uk-UA" sz="2800" b="1" dirty="0" err="1">
                <a:solidFill>
                  <a:srgbClr val="0070C0"/>
                </a:solidFill>
                <a:effectLst>
                  <a:outerShdw blurRad="38100" dist="38100" dir="2700000" algn="tl">
                    <a:srgbClr val="000000">
                      <a:alpha val="43137"/>
                    </a:srgbClr>
                  </a:outerShdw>
                </a:effectLst>
                <a:latin typeface="Comic Sans MS" pitchFamily="66" charset="0"/>
              </a:rPr>
              <a:t>Барбаросса</a:t>
            </a:r>
            <a:r>
              <a:rPr lang="uk-UA" sz="2800" b="1" dirty="0">
                <a:solidFill>
                  <a:srgbClr val="0070C0"/>
                </a:solidFill>
                <a:effectLst>
                  <a:outerShdw blurRad="38100" dist="38100" dir="2700000" algn="tl">
                    <a:srgbClr val="000000">
                      <a:alpha val="43137"/>
                    </a:srgbClr>
                  </a:outerShdw>
                </a:effectLst>
                <a:latin typeface="Comic Sans MS" pitchFamily="66" charset="0"/>
              </a:rPr>
              <a:t> й 22 червня </a:t>
            </a:r>
            <a:endParaRPr lang="uk-UA" sz="2800" b="1" dirty="0" smtClean="0">
              <a:solidFill>
                <a:srgbClr val="0070C0"/>
              </a:solidFill>
              <a:effectLst>
                <a:outerShdw blurRad="38100" dist="38100" dir="2700000" algn="tl">
                  <a:srgbClr val="000000">
                    <a:alpha val="43137"/>
                  </a:srgbClr>
                </a:outerShdw>
              </a:effectLst>
              <a:latin typeface="Comic Sans MS" pitchFamily="66" charset="0"/>
            </a:endParaRPr>
          </a:p>
          <a:p>
            <a:pPr marL="0" indent="0">
              <a:buNone/>
            </a:pPr>
            <a:r>
              <a:rPr lang="uk-UA" sz="2800" b="1" dirty="0" smtClean="0">
                <a:solidFill>
                  <a:srgbClr val="0070C0"/>
                </a:solidFill>
                <a:effectLst>
                  <a:outerShdw blurRad="38100" dist="38100" dir="2700000" algn="tl">
                    <a:srgbClr val="000000">
                      <a:alpha val="43137"/>
                    </a:srgbClr>
                  </a:outerShdw>
                </a:effectLst>
                <a:latin typeface="Comic Sans MS" pitchFamily="66" charset="0"/>
              </a:rPr>
              <a:t>1941 </a:t>
            </a:r>
            <a:r>
              <a:rPr lang="uk-UA" sz="2800" b="1" dirty="0">
                <a:solidFill>
                  <a:srgbClr val="0070C0"/>
                </a:solidFill>
                <a:effectLst>
                  <a:outerShdw blurRad="38100" dist="38100" dir="2700000" algn="tl">
                    <a:srgbClr val="000000">
                      <a:alpha val="43137"/>
                    </a:srgbClr>
                  </a:outerShdw>
                </a:effectLst>
                <a:latin typeface="Comic Sans MS" pitchFamily="66" charset="0"/>
              </a:rPr>
              <a:t>року напала на СРСР. </a:t>
            </a:r>
            <a:endParaRPr lang="uk-UA" sz="2800" b="1" dirty="0" smtClean="0">
              <a:solidFill>
                <a:srgbClr val="0070C0"/>
              </a:solidFill>
              <a:effectLst>
                <a:outerShdw blurRad="38100" dist="38100" dir="2700000" algn="tl">
                  <a:srgbClr val="000000">
                    <a:alpha val="43137"/>
                  </a:srgbClr>
                </a:outerShdw>
              </a:effectLst>
              <a:latin typeface="Comic Sans MS" pitchFamily="66" charset="0"/>
            </a:endParaRPr>
          </a:p>
          <a:p>
            <a:pPr marL="0" indent="0">
              <a:buNone/>
            </a:pPr>
            <a:r>
              <a:rPr lang="uk-UA" sz="2800" b="1" dirty="0" smtClean="0">
                <a:solidFill>
                  <a:srgbClr val="0070C0"/>
                </a:solidFill>
                <a:effectLst>
                  <a:outerShdw blurRad="38100" dist="38100" dir="2700000" algn="tl">
                    <a:srgbClr val="000000">
                      <a:alpha val="43137"/>
                    </a:srgbClr>
                  </a:outerShdw>
                </a:effectLst>
                <a:latin typeface="Comic Sans MS" pitchFamily="66" charset="0"/>
              </a:rPr>
              <a:t>Війна </a:t>
            </a:r>
            <a:r>
              <a:rPr lang="uk-UA" sz="2800" b="1" dirty="0">
                <a:solidFill>
                  <a:srgbClr val="0070C0"/>
                </a:solidFill>
                <a:effectLst>
                  <a:outerShdw blurRad="38100" dist="38100" dir="2700000" algn="tl">
                    <a:srgbClr val="000000">
                      <a:alpha val="43137"/>
                    </a:srgbClr>
                  </a:outerShdw>
                </a:effectLst>
                <a:latin typeface="Comic Sans MS" pitchFamily="66" charset="0"/>
              </a:rPr>
              <a:t>між цими державами </a:t>
            </a:r>
            <a:endParaRPr lang="uk-UA" sz="2800" b="1" dirty="0" smtClean="0">
              <a:solidFill>
                <a:srgbClr val="0070C0"/>
              </a:solidFill>
              <a:effectLst>
                <a:outerShdw blurRad="38100" dist="38100" dir="2700000" algn="tl">
                  <a:srgbClr val="000000">
                    <a:alpha val="43137"/>
                  </a:srgbClr>
                </a:outerShdw>
              </a:effectLst>
              <a:latin typeface="Comic Sans MS" pitchFamily="66" charset="0"/>
            </a:endParaRPr>
          </a:p>
          <a:p>
            <a:pPr marL="0" indent="0">
              <a:buNone/>
            </a:pPr>
            <a:r>
              <a:rPr lang="uk-UA" sz="2800" b="1" dirty="0" smtClean="0">
                <a:solidFill>
                  <a:srgbClr val="0070C0"/>
                </a:solidFill>
                <a:effectLst>
                  <a:outerShdw blurRad="38100" dist="38100" dir="2700000" algn="tl">
                    <a:srgbClr val="000000">
                      <a:alpha val="43137"/>
                    </a:srgbClr>
                  </a:outerShdw>
                </a:effectLst>
                <a:latin typeface="Comic Sans MS" pitchFamily="66" charset="0"/>
              </a:rPr>
              <a:t>тривала </a:t>
            </a:r>
            <a:r>
              <a:rPr lang="uk-UA" sz="2800" b="1" dirty="0">
                <a:solidFill>
                  <a:srgbClr val="0070C0"/>
                </a:solidFill>
                <a:effectLst>
                  <a:outerShdw blurRad="38100" dist="38100" dir="2700000" algn="tl">
                    <a:srgbClr val="000000">
                      <a:alpha val="43137"/>
                    </a:srgbClr>
                  </a:outerShdw>
                </a:effectLst>
                <a:latin typeface="Comic Sans MS" pitchFamily="66" charset="0"/>
              </a:rPr>
              <a:t>чотири роки й</a:t>
            </a:r>
            <a:r>
              <a:rPr lang="uk-UA" b="1" dirty="0">
                <a:solidFill>
                  <a:srgbClr val="0070C0"/>
                </a:solidFill>
                <a:effectLst>
                  <a:outerShdw blurRad="38100" dist="38100" dir="2700000" algn="tl">
                    <a:srgbClr val="000000">
                      <a:alpha val="43137"/>
                    </a:srgbClr>
                  </a:outerShdw>
                </a:effectLst>
                <a:latin typeface="Comic Sans MS" pitchFamily="66" charset="0"/>
              </a:rPr>
              <a:t> велася </a:t>
            </a:r>
            <a:endParaRPr lang="uk-UA" b="1" dirty="0" smtClean="0">
              <a:solidFill>
                <a:srgbClr val="0070C0"/>
              </a:solidFill>
              <a:effectLst>
                <a:outerShdw blurRad="38100" dist="38100" dir="2700000" algn="tl">
                  <a:srgbClr val="000000">
                    <a:alpha val="43137"/>
                  </a:srgbClr>
                </a:outerShdw>
              </a:effectLst>
              <a:latin typeface="Comic Sans MS" pitchFamily="66" charset="0"/>
            </a:endParaRPr>
          </a:p>
          <a:p>
            <a:pPr marL="0" indent="0">
              <a:buNone/>
            </a:pPr>
            <a:r>
              <a:rPr lang="uk-UA" b="1" dirty="0" smtClean="0">
                <a:solidFill>
                  <a:srgbClr val="0070C0"/>
                </a:solidFill>
                <a:effectLst>
                  <a:outerShdw blurRad="38100" dist="38100" dir="2700000" algn="tl">
                    <a:srgbClr val="000000">
                      <a:alpha val="43137"/>
                    </a:srgbClr>
                  </a:outerShdw>
                </a:effectLst>
                <a:latin typeface="Comic Sans MS" pitchFamily="66" charset="0"/>
              </a:rPr>
              <a:t>переважно </a:t>
            </a:r>
            <a:r>
              <a:rPr lang="uk-UA" b="1" dirty="0">
                <a:solidFill>
                  <a:srgbClr val="0070C0"/>
                </a:solidFill>
                <a:effectLst>
                  <a:outerShdw blurRad="38100" dist="38100" dir="2700000" algn="tl">
                    <a:srgbClr val="000000">
                      <a:alpha val="43137"/>
                    </a:srgbClr>
                  </a:outerShdw>
                </a:effectLst>
                <a:latin typeface="Comic Sans MS" pitchFamily="66" charset="0"/>
              </a:rPr>
              <a:t>на території України. </a:t>
            </a:r>
            <a:endParaRPr lang="ru-RU" b="1" dirty="0">
              <a:solidFill>
                <a:srgbClr val="0070C0"/>
              </a:solidFill>
              <a:effectLst>
                <a:outerShdw blurRad="38100" dist="38100" dir="2700000" algn="tl">
                  <a:srgbClr val="000000">
                    <a:alpha val="43137"/>
                  </a:srgbClr>
                </a:outerShdw>
              </a:effectLst>
              <a:latin typeface="Comic Sans MS" pitchFamily="66" charset="0"/>
            </a:endParaRPr>
          </a:p>
        </p:txBody>
      </p:sp>
      <p:pic>
        <p:nvPicPr>
          <p:cNvPr id="22530" name="Picture 2" descr="D:\KIS@mail.ru\Додатковий матеріал на уроки\11-А клас\Історія України\Державотворчі процеси\Все картинки\Король Данил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4926" y="2564904"/>
            <a:ext cx="2916324" cy="388843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7921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D:\KIS@mail.ru\Додатковий матеріал на уроки\11-А клас\Історія України\Державотворчі процеси\Все картинки\День незалежності України 2013.flv_snapshot_00.57_[2013.09.22_22.40.49].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6250" l="1250" r="96563">
                        <a14:foregroundMark x1="27187" y1="75417" x2="31250" y2="70417"/>
                        <a14:foregroundMark x1="49688" y1="82500" x2="50625" y2="80000"/>
                        <a14:foregroundMark x1="69688" y1="75417" x2="70938" y2="72917"/>
                        <a14:foregroundMark x1="81250" y1="60417" x2="81563" y2="58750"/>
                        <a14:foregroundMark x1="83125" y1="43333" x2="82188" y2="43333"/>
                        <a14:foregroundMark x1="75000" y1="31250" x2="75625" y2="30417"/>
                        <a14:foregroundMark x1="63438" y1="22500" x2="64688" y2="19583"/>
                        <a14:foregroundMark x1="50000" y1="18750" x2="50000" y2="17500"/>
                        <a14:foregroundMark x1="34375" y1="21667" x2="37500" y2="19167"/>
                        <a14:foregroundMark x1="26563" y1="30000" x2="26563" y2="27083"/>
                        <a14:foregroundMark x1="18750" y1="43333" x2="19063" y2="41250"/>
                        <a14:foregroundMark x1="19688" y1="62083" x2="19375" y2="59583"/>
                        <a14:foregroundMark x1="74688" y1="29583" x2="74688" y2="29583"/>
                        <a14:backgroundMark x1="6875" y1="69583" x2="10625" y2="22083"/>
                        <a14:backgroundMark x1="26250" y1="53750" x2="29063" y2="38333"/>
                        <a14:backgroundMark x1="12500" y1="77083" x2="19063" y2="82083"/>
                        <a14:backgroundMark x1="35938" y1="88750" x2="41875" y2="81667"/>
                        <a14:backgroundMark x1="42813" y1="77083" x2="41250" y2="75000"/>
                        <a14:backgroundMark x1="32813" y1="64167" x2="30625" y2="61250"/>
                        <a14:backgroundMark x1="42500" y1="10833" x2="55000" y2="2917"/>
                        <a14:backgroundMark x1="58125" y1="13333" x2="58438" y2="7083"/>
                        <a14:backgroundMark x1="61563" y1="24583" x2="56875" y2="17500"/>
                        <a14:backgroundMark x1="32813" y1="29167" x2="31875" y2="18750"/>
                      </a14:backgroundRemoval>
                    </a14:imgEffect>
                  </a14:imgLayer>
                </a14:imgProps>
              </a:ext>
              <a:ext uri="{28A0092B-C50C-407E-A947-70E740481C1C}">
                <a14:useLocalDpi xmlns:a14="http://schemas.microsoft.com/office/drawing/2010/main" val="0"/>
              </a:ext>
            </a:extLst>
          </a:blip>
          <a:srcRect/>
          <a:stretch>
            <a:fillRect/>
          </a:stretch>
        </p:blipFill>
        <p:spPr bwMode="auto">
          <a:xfrm>
            <a:off x="4733758" y="3501008"/>
            <a:ext cx="4943544" cy="3707658"/>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439" y="0"/>
            <a:ext cx="8496944" cy="5832648"/>
          </a:xfrm>
        </p:spPr>
        <p:txBody>
          <a:bodyPr>
            <a:normAutofit fontScale="92500" lnSpcReduction="10000"/>
          </a:bodyPr>
          <a:lstStyle/>
          <a:p>
            <a:pPr marL="0" indent="0">
              <a:buNone/>
            </a:pPr>
            <a:r>
              <a:rPr lang="uk-UA" dirty="0">
                <a:solidFill>
                  <a:srgbClr val="0070C0"/>
                </a:solidFill>
                <a:effectLst>
                  <a:outerShdw blurRad="38100" dist="38100" dir="2700000" algn="tl">
                    <a:srgbClr val="000000">
                      <a:alpha val="43137"/>
                    </a:srgbClr>
                  </a:outerShdw>
                </a:effectLst>
                <a:latin typeface="Comic Sans MS" pitchFamily="66" charset="0"/>
              </a:rPr>
              <a:t>Німецько-радянське протистояння супроводжувалася жорстокістю, масштабними руйнуваннями населених пунктів, знищенням великих груп населення, депортаціями, вивезенням населення. Жертвами цієї війни стало від 8 до 10 </a:t>
            </a:r>
            <a:r>
              <a:rPr lang="uk-UA" dirty="0" err="1">
                <a:solidFill>
                  <a:srgbClr val="0070C0"/>
                </a:solidFill>
                <a:effectLst>
                  <a:outerShdw blurRad="38100" dist="38100" dir="2700000" algn="tl">
                    <a:srgbClr val="000000">
                      <a:alpha val="43137"/>
                    </a:srgbClr>
                  </a:outerShdw>
                </a:effectLst>
                <a:latin typeface="Comic Sans MS" pitchFamily="66" charset="0"/>
              </a:rPr>
              <a:t>млн</a:t>
            </a:r>
            <a:r>
              <a:rPr lang="uk-UA" dirty="0">
                <a:solidFill>
                  <a:srgbClr val="0070C0"/>
                </a:solidFill>
                <a:effectLst>
                  <a:outerShdw blurRad="38100" dist="38100" dir="2700000" algn="tl">
                    <a:srgbClr val="000000">
                      <a:alpha val="43137"/>
                    </a:srgbClr>
                  </a:outerShdw>
                </a:effectLst>
                <a:latin typeface="Comic Sans MS" pitchFamily="66" charset="0"/>
              </a:rPr>
              <a:t> жителів України[52]. У цій війні українці воювали як на боці СРСР в Червоній </a:t>
            </a:r>
            <a:r>
              <a:rPr lang="uk-UA" dirty="0" smtClean="0">
                <a:solidFill>
                  <a:srgbClr val="0070C0"/>
                </a:solidFill>
                <a:effectLst>
                  <a:outerShdw blurRad="38100" dist="38100" dir="2700000" algn="tl">
                    <a:srgbClr val="000000">
                      <a:alpha val="43137"/>
                    </a:srgbClr>
                  </a:outerShdw>
                </a:effectLst>
                <a:latin typeface="Comic Sans MS" pitchFamily="66" charset="0"/>
              </a:rPr>
              <a:t>армії, </a:t>
            </a:r>
            <a:r>
              <a:rPr lang="uk-UA" dirty="0">
                <a:solidFill>
                  <a:srgbClr val="0070C0"/>
                </a:solidFill>
                <a:effectLst>
                  <a:outerShdw blurRad="38100" dist="38100" dir="2700000" algn="tl">
                    <a:srgbClr val="000000">
                      <a:alpha val="43137"/>
                    </a:srgbClr>
                  </a:outerShdw>
                </a:effectLst>
                <a:latin typeface="Comic Sans MS" pitchFamily="66" charset="0"/>
              </a:rPr>
              <a:t>так і на боці Німеччини в дивізії «Галичина». Частина українців воювала в складі Української </a:t>
            </a:r>
            <a:r>
              <a:rPr lang="uk-UA" dirty="0" err="1">
                <a:solidFill>
                  <a:srgbClr val="0070C0"/>
                </a:solidFill>
                <a:effectLst>
                  <a:outerShdw blurRad="38100" dist="38100" dir="2700000" algn="tl">
                    <a:srgbClr val="000000">
                      <a:alpha val="43137"/>
                    </a:srgbClr>
                  </a:outerShdw>
                </a:effectLst>
                <a:latin typeface="Comic Sans MS" pitchFamily="66" charset="0"/>
              </a:rPr>
              <a:t>повстанчої</a:t>
            </a:r>
            <a:r>
              <a:rPr lang="uk-UA" dirty="0">
                <a:solidFill>
                  <a:srgbClr val="0070C0"/>
                </a:solidFill>
                <a:effectLst>
                  <a:outerShdw blurRad="38100" dist="38100" dir="2700000" algn="tl">
                    <a:srgbClr val="000000">
                      <a:alpha val="43137"/>
                    </a:srgbClr>
                  </a:outerShdw>
                </a:effectLst>
                <a:latin typeface="Comic Sans MS" pitchFamily="66" charset="0"/>
              </a:rPr>
              <a:t> армії (УПА), що боролася за незалежну від радянського та нацистського панування Україну</a:t>
            </a:r>
            <a:r>
              <a:rPr lang="uk-UA" dirty="0" smtClean="0">
                <a:solidFill>
                  <a:srgbClr val="0070C0"/>
                </a:solidFill>
                <a:effectLst>
                  <a:outerShdw blurRad="38100" dist="38100" dir="2700000" algn="tl">
                    <a:srgbClr val="000000">
                      <a:alpha val="43137"/>
                    </a:srgbClr>
                  </a:outerShdw>
                </a:effectLst>
                <a:latin typeface="Comic Sans MS" pitchFamily="66" charset="0"/>
              </a:rPr>
              <a:t>.</a:t>
            </a:r>
            <a:endParaRPr lang="ru-RU" dirty="0">
              <a:solidFill>
                <a:srgbClr val="0070C0"/>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42173419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p:spPr>
        <p:txBody>
          <a:bodyPr>
            <a:noAutofit/>
          </a:bodyPr>
          <a:lstStyle/>
          <a:p>
            <a:r>
              <a:rPr lang="uk-UA" sz="6600" b="1" dirty="0">
                <a:solidFill>
                  <a:srgbClr val="00B050"/>
                </a:solidFill>
                <a:effectLst>
                  <a:outerShdw blurRad="38100" dist="38100" dir="2700000" algn="tl">
                    <a:srgbClr val="000000">
                      <a:alpha val="43137"/>
                    </a:srgbClr>
                  </a:outerShdw>
                </a:effectLst>
                <a:latin typeface="Monotype Corsiva" pitchFamily="66" charset="0"/>
              </a:rPr>
              <a:t>Відлига. Застій. </a:t>
            </a:r>
            <a:r>
              <a:rPr lang="uk-UA" sz="6600" b="1" dirty="0" smtClean="0">
                <a:solidFill>
                  <a:srgbClr val="00B050"/>
                </a:solidFill>
                <a:effectLst>
                  <a:outerShdw blurRad="38100" dist="38100" dir="2700000" algn="tl">
                    <a:srgbClr val="000000">
                      <a:alpha val="43137"/>
                    </a:srgbClr>
                  </a:outerShdw>
                </a:effectLst>
                <a:latin typeface="Monotype Corsiva" pitchFamily="66" charset="0"/>
              </a:rPr>
              <a:t>Перебудова</a:t>
            </a:r>
            <a:endParaRPr lang="ru-RU" sz="6600" dirty="0">
              <a:solidFill>
                <a:srgbClr val="00B050"/>
              </a:solidFill>
              <a:effectLst>
                <a:outerShdw blurRad="38100" dist="38100" dir="2700000" algn="tl">
                  <a:srgbClr val="000000">
                    <a:alpha val="43137"/>
                  </a:srgbClr>
                </a:outerShdw>
              </a:effectLst>
              <a:latin typeface="Monotype Corsiva" pitchFamily="66" charset="0"/>
            </a:endParaRPr>
          </a:p>
        </p:txBody>
      </p:sp>
      <p:pic>
        <p:nvPicPr>
          <p:cNvPr id="10242" name="Picture 2" descr="D:\KIS@mail.ru\Додатковий матеріал на уроки\11-А клас\Історія України\Державотворчі процеси\Все картинки\Богоматір Оранта (мозаїчний образ з собору Київської Софії).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994687"/>
            <a:ext cx="3888432" cy="5863313"/>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76056" y="4497144"/>
            <a:ext cx="3744416" cy="2062103"/>
          </a:xfrm>
          <a:prstGeom prst="rect">
            <a:avLst/>
          </a:prstGeom>
          <a:noFill/>
        </p:spPr>
        <p:txBody>
          <a:bodyPr wrap="square" rtlCol="0">
            <a:spAutoFit/>
          </a:bodyPr>
          <a:lstStyle/>
          <a:p>
            <a:r>
              <a:rPr lang="ru-RU" sz="3200" b="1" i="1" dirty="0" err="1">
                <a:solidFill>
                  <a:srgbClr val="0070C0"/>
                </a:solidFill>
                <a:effectLst>
                  <a:outerShdw blurRad="38100" dist="38100" dir="2700000" algn="tl">
                    <a:srgbClr val="000000">
                      <a:alpha val="43137"/>
                    </a:srgbClr>
                  </a:outerShdw>
                </a:effectLst>
                <a:latin typeface="Comic Sans MS" pitchFamily="66" charset="0"/>
              </a:rPr>
              <a:t>Богоматір</a:t>
            </a:r>
            <a:r>
              <a:rPr lang="ru-RU" sz="3200" b="1" i="1" dirty="0">
                <a:solidFill>
                  <a:srgbClr val="0070C0"/>
                </a:solidFill>
                <a:effectLst>
                  <a:outerShdw blurRad="38100" dist="38100" dir="2700000" algn="tl">
                    <a:srgbClr val="000000">
                      <a:alpha val="43137"/>
                    </a:srgbClr>
                  </a:outerShdw>
                </a:effectLst>
                <a:latin typeface="Comic Sans MS" pitchFamily="66" charset="0"/>
              </a:rPr>
              <a:t> </a:t>
            </a:r>
            <a:r>
              <a:rPr lang="ru-RU" sz="3200" b="1" i="1" dirty="0" err="1">
                <a:solidFill>
                  <a:srgbClr val="0070C0"/>
                </a:solidFill>
                <a:effectLst>
                  <a:outerShdw blurRad="38100" dist="38100" dir="2700000" algn="tl">
                    <a:srgbClr val="000000">
                      <a:alpha val="43137"/>
                    </a:srgbClr>
                  </a:outerShdw>
                </a:effectLst>
                <a:latin typeface="Comic Sans MS" pitchFamily="66" charset="0"/>
              </a:rPr>
              <a:t>Оранта</a:t>
            </a:r>
            <a:r>
              <a:rPr lang="ru-RU" sz="3200" b="1" i="1" dirty="0">
                <a:solidFill>
                  <a:srgbClr val="0070C0"/>
                </a:solidFill>
                <a:effectLst>
                  <a:outerShdw blurRad="38100" dist="38100" dir="2700000" algn="tl">
                    <a:srgbClr val="000000">
                      <a:alpha val="43137"/>
                    </a:srgbClr>
                  </a:outerShdw>
                </a:effectLst>
                <a:latin typeface="Comic Sans MS" pitchFamily="66" charset="0"/>
              </a:rPr>
              <a:t> (</a:t>
            </a:r>
            <a:r>
              <a:rPr lang="ru-RU" sz="3200" b="1" i="1" dirty="0" err="1">
                <a:solidFill>
                  <a:srgbClr val="0070C0"/>
                </a:solidFill>
                <a:effectLst>
                  <a:outerShdw blurRad="38100" dist="38100" dir="2700000" algn="tl">
                    <a:srgbClr val="000000">
                      <a:alpha val="43137"/>
                    </a:srgbClr>
                  </a:outerShdw>
                </a:effectLst>
                <a:latin typeface="Comic Sans MS" pitchFamily="66" charset="0"/>
              </a:rPr>
              <a:t>мозаїчний</a:t>
            </a:r>
            <a:r>
              <a:rPr lang="ru-RU" sz="3200" b="1" i="1" dirty="0">
                <a:solidFill>
                  <a:srgbClr val="0070C0"/>
                </a:solidFill>
                <a:effectLst>
                  <a:outerShdw blurRad="38100" dist="38100" dir="2700000" algn="tl">
                    <a:srgbClr val="000000">
                      <a:alpha val="43137"/>
                    </a:srgbClr>
                  </a:outerShdw>
                </a:effectLst>
                <a:latin typeface="Comic Sans MS" pitchFamily="66" charset="0"/>
              </a:rPr>
              <a:t> образ з собору </a:t>
            </a:r>
            <a:r>
              <a:rPr lang="ru-RU" sz="3200" b="1" i="1" dirty="0" err="1">
                <a:solidFill>
                  <a:srgbClr val="0070C0"/>
                </a:solidFill>
                <a:effectLst>
                  <a:outerShdw blurRad="38100" dist="38100" dir="2700000" algn="tl">
                    <a:srgbClr val="000000">
                      <a:alpha val="43137"/>
                    </a:srgbClr>
                  </a:outerShdw>
                </a:effectLst>
                <a:latin typeface="Comic Sans MS" pitchFamily="66" charset="0"/>
              </a:rPr>
              <a:t>Київської</a:t>
            </a:r>
            <a:r>
              <a:rPr lang="ru-RU" sz="3200" b="1" i="1" dirty="0">
                <a:solidFill>
                  <a:srgbClr val="0070C0"/>
                </a:solidFill>
                <a:effectLst>
                  <a:outerShdw blurRad="38100" dist="38100" dir="2700000" algn="tl">
                    <a:srgbClr val="000000">
                      <a:alpha val="43137"/>
                    </a:srgbClr>
                  </a:outerShdw>
                </a:effectLst>
                <a:latin typeface="Comic Sans MS" pitchFamily="66" charset="0"/>
              </a:rPr>
              <a:t> </a:t>
            </a:r>
            <a:r>
              <a:rPr lang="ru-RU" sz="3200" b="1" i="1" dirty="0" err="1">
                <a:solidFill>
                  <a:srgbClr val="0070C0"/>
                </a:solidFill>
                <a:effectLst>
                  <a:outerShdw blurRad="38100" dist="38100" dir="2700000" algn="tl">
                    <a:srgbClr val="000000">
                      <a:alpha val="43137"/>
                    </a:srgbClr>
                  </a:outerShdw>
                </a:effectLst>
                <a:latin typeface="Comic Sans MS" pitchFamily="66" charset="0"/>
              </a:rPr>
              <a:t>Софії</a:t>
            </a:r>
            <a:r>
              <a:rPr lang="ru-RU" sz="3200" b="1" i="1" dirty="0" smtClean="0">
                <a:solidFill>
                  <a:srgbClr val="0070C0"/>
                </a:solidFill>
                <a:effectLst>
                  <a:outerShdw blurRad="38100" dist="38100" dir="2700000" algn="tl">
                    <a:srgbClr val="000000">
                      <a:alpha val="43137"/>
                    </a:srgbClr>
                  </a:outerShdw>
                </a:effectLst>
                <a:latin typeface="Comic Sans MS" pitchFamily="66" charset="0"/>
              </a:rPr>
              <a:t>)</a:t>
            </a:r>
            <a:endParaRPr lang="ru-RU" sz="3200" b="1" i="1" dirty="0">
              <a:solidFill>
                <a:srgbClr val="0070C0"/>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39414217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D:\KIS@mail.ru\Додатковий матеріал на уроки\11-А клас\Історія України\Державотворчі процеси\Все картинки\День незалежності України 2013.flv_snapshot_03.46_[2013.09.22_22.45.05].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t="8041" b="8203"/>
          <a:stretch/>
        </p:blipFill>
        <p:spPr bwMode="auto">
          <a:xfrm>
            <a:off x="2628971" y="2780927"/>
            <a:ext cx="6490421" cy="4077073"/>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0" y="-28291"/>
            <a:ext cx="8568952" cy="6048672"/>
          </a:xfrm>
        </p:spPr>
        <p:txBody>
          <a:bodyPr>
            <a:normAutofit fontScale="92500" lnSpcReduction="10000"/>
          </a:bodyPr>
          <a:lstStyle/>
          <a:p>
            <a:r>
              <a:rPr lang="uk-UA" dirty="0">
                <a:solidFill>
                  <a:srgbClr val="0070C0"/>
                </a:solidFill>
                <a:effectLst>
                  <a:outerShdw blurRad="38100" dist="38100" dir="2700000" algn="tl">
                    <a:srgbClr val="000000">
                      <a:alpha val="43137"/>
                    </a:srgbClr>
                  </a:outerShdw>
                </a:effectLst>
                <a:latin typeface="Comic Sans MS" pitchFamily="66" charset="0"/>
              </a:rPr>
              <a:t>У 1945 році Українська РСР стала одним із членів-засновників ООН. Перший комп'ютер радянської МЕСМ був побудований у Київському інституті електротехніки і почав функціонувати в 1950-му.</a:t>
            </a:r>
            <a:endParaRPr lang="ru-RU" dirty="0">
              <a:solidFill>
                <a:srgbClr val="0070C0"/>
              </a:solidFill>
              <a:effectLst>
                <a:outerShdw blurRad="38100" dist="38100" dir="2700000" algn="tl">
                  <a:srgbClr val="000000">
                    <a:alpha val="43137"/>
                  </a:srgbClr>
                </a:outerShdw>
              </a:effectLst>
              <a:latin typeface="Comic Sans MS" pitchFamily="66" charset="0"/>
            </a:endParaRPr>
          </a:p>
          <a:p>
            <a:r>
              <a:rPr lang="uk-UA" dirty="0">
                <a:solidFill>
                  <a:srgbClr val="0070C0"/>
                </a:solidFill>
                <a:effectLst>
                  <a:outerShdw blurRad="38100" dist="38100" dir="2700000" algn="tl">
                    <a:srgbClr val="000000">
                      <a:alpha val="43137"/>
                    </a:srgbClr>
                  </a:outerShdw>
                </a:effectLst>
                <a:latin typeface="Comic Sans MS" pitchFamily="66" charset="0"/>
              </a:rPr>
              <a:t>Після смерті Сталіна в 1953 році Микита Хрущов став новим лідером СРСР. Будучи першим секретарем Компартії Української РСР в 1938-49 роках, Хрущов був глибоко обізнаний з республікою і після приходу до всесоюзної влади, він почав підкреслювати дружбу між українським і російським народами. </a:t>
            </a:r>
            <a:endParaRPr lang="ru-RU" dirty="0">
              <a:solidFill>
                <a:srgbClr val="0070C0"/>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9943221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
            <a:ext cx="9144000" cy="3573016"/>
          </a:xfrm>
        </p:spPr>
        <p:txBody>
          <a:bodyPr/>
          <a:lstStyle/>
          <a:p>
            <a:pPr marL="0" indent="0">
              <a:buNone/>
            </a:pPr>
            <a:r>
              <a:rPr lang="uk-UA" dirty="0">
                <a:solidFill>
                  <a:srgbClr val="0070C0"/>
                </a:solidFill>
                <a:effectLst>
                  <a:outerShdw blurRad="38100" dist="38100" dir="2700000" algn="tl">
                    <a:srgbClr val="000000">
                      <a:alpha val="43137"/>
                    </a:srgbClr>
                  </a:outerShdw>
                </a:effectLst>
                <a:latin typeface="Comic Sans MS" pitchFamily="66" charset="0"/>
              </a:rPr>
              <a:t>Вже до 1950 року республіка повністю перевершила довоєнний рівень промисловості й виробництва</a:t>
            </a:r>
            <a:r>
              <a:rPr lang="uk-UA" dirty="0" smtClean="0">
                <a:solidFill>
                  <a:srgbClr val="0070C0"/>
                </a:solidFill>
                <a:effectLst>
                  <a:outerShdw blurRad="38100" dist="38100" dir="2700000" algn="tl">
                    <a:srgbClr val="000000">
                      <a:alpha val="43137"/>
                    </a:srgbClr>
                  </a:outerShdw>
                </a:effectLst>
                <a:latin typeface="Comic Sans MS" pitchFamily="66" charset="0"/>
              </a:rPr>
              <a:t>.[60]У </a:t>
            </a:r>
            <a:r>
              <a:rPr lang="uk-UA" dirty="0">
                <a:solidFill>
                  <a:srgbClr val="0070C0"/>
                </a:solidFill>
                <a:effectLst>
                  <a:outerShdw blurRad="38100" dist="38100" dir="2700000" algn="tl">
                    <a:srgbClr val="000000">
                      <a:alpha val="43137"/>
                    </a:srgbClr>
                  </a:outerShdw>
                </a:effectLst>
                <a:latin typeface="Comic Sans MS" pitchFamily="66" charset="0"/>
              </a:rPr>
              <a:t>1946—1950 роках п'ятирічного плану майже 20% радянського бюджету було вкладено в радянську Україну</a:t>
            </a:r>
            <a:r>
              <a:rPr lang="uk-UA" dirty="0" smtClean="0">
                <a:solidFill>
                  <a:srgbClr val="0070C0"/>
                </a:solidFill>
                <a:effectLst>
                  <a:outerShdw blurRad="38100" dist="38100" dir="2700000" algn="tl">
                    <a:srgbClr val="000000">
                      <a:alpha val="43137"/>
                    </a:srgbClr>
                  </a:outerShdw>
                </a:effectLst>
                <a:latin typeface="Comic Sans MS" pitchFamily="66" charset="0"/>
              </a:rPr>
              <a:t>.</a:t>
            </a:r>
            <a:endParaRPr lang="ru-RU" dirty="0">
              <a:solidFill>
                <a:srgbClr val="0070C0"/>
              </a:solidFill>
              <a:effectLst>
                <a:outerShdw blurRad="38100" dist="38100" dir="2700000" algn="tl">
                  <a:srgbClr val="000000">
                    <a:alpha val="43137"/>
                  </a:srgbClr>
                </a:outerShdw>
              </a:effectLst>
              <a:latin typeface="Comic Sans MS" pitchFamily="66" charset="0"/>
            </a:endParaRPr>
          </a:p>
        </p:txBody>
      </p:sp>
      <p:pic>
        <p:nvPicPr>
          <p:cNvPr id="30722" name="Picture 2" descr="D:\KIS@mail.ru\Додатковий матеріал на уроки\11-А клас\Історія України\Державотворчі процеси\Все картинки\День незалежності України 2013.flv_snapshot_03.29_[2013.09.22_22.44.54].jpg"/>
          <p:cNvPicPr>
            <a:picLocks noChangeAspect="1" noChangeArrowheads="1"/>
          </p:cNvPicPr>
          <p:nvPr/>
        </p:nvPicPr>
        <p:blipFill rotWithShape="1">
          <a:blip r:embed="rId2">
            <a:extLst>
              <a:ext uri="{28A0092B-C50C-407E-A947-70E740481C1C}">
                <a14:useLocalDpi xmlns:a14="http://schemas.microsoft.com/office/drawing/2010/main" val="0"/>
              </a:ext>
            </a:extLst>
          </a:blip>
          <a:srcRect t="7621" b="6711"/>
          <a:stretch/>
        </p:blipFill>
        <p:spPr bwMode="auto">
          <a:xfrm>
            <a:off x="1187623" y="2467849"/>
            <a:ext cx="7272809" cy="4672867"/>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0340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p:spPr>
        <p:txBody>
          <a:bodyPr>
            <a:noAutofit/>
          </a:bodyPr>
          <a:lstStyle/>
          <a:p>
            <a:r>
              <a:rPr lang="uk-UA" sz="11500" b="1" dirty="0" smtClean="0">
                <a:solidFill>
                  <a:srgbClr val="00B050"/>
                </a:solidFill>
                <a:effectLst>
                  <a:outerShdw blurRad="38100" dist="38100" dir="2700000" algn="tl">
                    <a:srgbClr val="000000">
                      <a:alpha val="43137"/>
                    </a:srgbClr>
                  </a:outerShdw>
                </a:effectLst>
                <a:latin typeface="Monotype Corsiva" pitchFamily="66" charset="0"/>
              </a:rPr>
              <a:t>Незалежність</a:t>
            </a:r>
            <a:endParaRPr lang="ru-RU" sz="11500" b="1" dirty="0">
              <a:solidFill>
                <a:srgbClr val="00B050"/>
              </a:solidFill>
              <a:effectLst>
                <a:outerShdw blurRad="38100" dist="38100" dir="2700000" algn="tl">
                  <a:srgbClr val="000000">
                    <a:alpha val="43137"/>
                  </a:srgbClr>
                </a:outerShdw>
              </a:effectLst>
              <a:latin typeface="Monotype Corsiva" pitchFamily="66" charset="0"/>
            </a:endParaRPr>
          </a:p>
        </p:txBody>
      </p:sp>
      <p:pic>
        <p:nvPicPr>
          <p:cNvPr id="11266" name="Picture 2" descr="D:\KIS@mail.ru\Додатковий матеріал на уроки\11-А клас\Історія України\Державотворчі процеси\Все картинки\Центральна Рад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511497"/>
            <a:ext cx="7128792" cy="5346594"/>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5728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D:\KIS@mail.ru\Додатковий матеріал на уроки\11-А клас\Історія України\Державотворчі процеси\Все картинки\День незалежності України 2013.flv_snapshot_02.23_[2013.09.22_22.44.18].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8158" r="8947"/>
          <a:stretch/>
        </p:blipFill>
        <p:spPr bwMode="auto">
          <a:xfrm>
            <a:off x="1403648" y="404664"/>
            <a:ext cx="6540824" cy="5917888"/>
          </a:xfrm>
          <a:prstGeom prst="hexagon">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0" y="0"/>
            <a:ext cx="9144000" cy="6858000"/>
          </a:xfrm>
        </p:spPr>
        <p:txBody>
          <a:bodyPr>
            <a:normAutofit fontScale="85000" lnSpcReduction="10000"/>
          </a:bodyPr>
          <a:lstStyle/>
          <a:p>
            <a:pPr marL="0" indent="0">
              <a:buNone/>
            </a:pPr>
            <a:r>
              <a:rPr lang="uk-UA" dirty="0">
                <a:solidFill>
                  <a:srgbClr val="0070C0"/>
                </a:solidFill>
                <a:effectLst>
                  <a:outerShdw blurRad="38100" dist="38100" dir="2700000" algn="tl">
                    <a:srgbClr val="000000">
                      <a:alpha val="43137"/>
                    </a:srgbClr>
                  </a:outerShdw>
                </a:effectLst>
                <a:latin typeface="Comic Sans MS" pitchFamily="66" charset="0"/>
              </a:rPr>
              <a:t>16 липня 1990 року Верховна Рада УРСР прийняла Декларацію про державний суверенітет, що поклало початок конфронтації між урядами СРСР і УРСР. 19 серпня 1991 року в Москві комуністи-консерватори здійснили невдалу спробу державного перевороту, щоби відновити владу партії. Після провалу путчистів, 24 серпня 1991 року, Верховна Рада УРСР прийняла Акт проголошення незалежності України[62]. Цей акт підтримало 90,32% українців на Всеукраїнському референдумі 1 грудня 1991 року. Це ознаменувало появу незалежної держави Україна. Того ж дня відбулися перші президентські вибори, на яких переміг голова Верховної Ради Леонід Кравчук. 8 грудня в Біловезькій пущі і 21 грудня в Алма-Аті лідери України, Білорусі та Росії підтвердили розвал СРСР і утворили Співдружність незалежних держав (СНД</a:t>
            </a:r>
            <a:r>
              <a:rPr lang="uk-UA" dirty="0" smtClean="0">
                <a:solidFill>
                  <a:srgbClr val="0070C0"/>
                </a:solidFill>
                <a:effectLst>
                  <a:outerShdw blurRad="38100" dist="38100" dir="2700000" algn="tl">
                    <a:srgbClr val="000000">
                      <a:alpha val="43137"/>
                    </a:srgbClr>
                  </a:outerShdw>
                </a:effectLst>
                <a:latin typeface="Comic Sans MS" pitchFamily="66" charset="0"/>
              </a:rPr>
              <a:t>).</a:t>
            </a:r>
            <a:endParaRPr lang="ru-RU" dirty="0">
              <a:solidFill>
                <a:srgbClr val="0070C0"/>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25916817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260648"/>
            <a:ext cx="8784976" cy="6408712"/>
          </a:xfrm>
        </p:spPr>
        <p:txBody>
          <a:bodyPr>
            <a:normAutofit fontScale="92500" lnSpcReduction="10000"/>
          </a:bodyPr>
          <a:lstStyle/>
          <a:p>
            <a:r>
              <a:rPr lang="uk-UA" dirty="0">
                <a:solidFill>
                  <a:srgbClr val="0070C0"/>
                </a:solidFill>
                <a:effectLst>
                  <a:outerShdw blurRad="38100" dist="38100" dir="2700000" algn="tl">
                    <a:srgbClr val="000000">
                      <a:alpha val="43137"/>
                    </a:srgbClr>
                  </a:outerShdw>
                </a:effectLst>
                <a:latin typeface="Comic Sans MS" pitchFamily="66" charset="0"/>
              </a:rPr>
              <a:t>Україна спочатку розглядалася як республіка зі сприятливими економічними умовами, тим не менш, країна пережила більш глибокий економічний спад, ніж деякі з інших колишніх радянських республік. </a:t>
            </a:r>
            <a:endParaRPr lang="ru-RU" dirty="0">
              <a:solidFill>
                <a:srgbClr val="0070C0"/>
              </a:solidFill>
              <a:effectLst>
                <a:outerShdw blurRad="38100" dist="38100" dir="2700000" algn="tl">
                  <a:srgbClr val="000000">
                    <a:alpha val="43137"/>
                  </a:srgbClr>
                </a:outerShdw>
              </a:effectLst>
              <a:latin typeface="Comic Sans MS" pitchFamily="66" charset="0"/>
            </a:endParaRPr>
          </a:p>
          <a:p>
            <a:r>
              <a:rPr lang="uk-UA" dirty="0">
                <a:solidFill>
                  <a:srgbClr val="0070C0"/>
                </a:solidFill>
                <a:effectLst>
                  <a:outerShdw blurRad="38100" dist="38100" dir="2700000" algn="tl">
                    <a:srgbClr val="000000">
                      <a:alpha val="43137"/>
                    </a:srgbClr>
                  </a:outerShdw>
                </a:effectLst>
                <a:latin typeface="Comic Sans MS" pitchFamily="66" charset="0"/>
              </a:rPr>
              <a:t>Українська економіка стабілізувалася до кінця 1990-х років. Нова валюта, гривня, була введена в 1996 році З 2000 року у країні спостерігається реальне економічне зростання в середньому близько 7% щорічно. Нова Конституція України була прийнята під час президентства Леоніда Кучми в 1996 році, який перетворив Україну на змішану республіку і стабілізував політичну систему.</a:t>
            </a:r>
            <a:endParaRPr lang="ru-RU" dirty="0">
              <a:solidFill>
                <a:srgbClr val="0070C0"/>
              </a:solidFill>
              <a:effectLst>
                <a:outerShdw blurRad="38100" dist="38100" dir="2700000" algn="tl">
                  <a:srgbClr val="000000">
                    <a:alpha val="43137"/>
                  </a:srgbClr>
                </a:outerShdw>
              </a:effectLst>
              <a:latin typeface="Comic Sans MS" pitchFamily="66" charset="0"/>
            </a:endParaRPr>
          </a:p>
          <a:p>
            <a:pPr marL="0" indent="0">
              <a:buNone/>
            </a:pPr>
            <a:endParaRPr lang="ru-RU" dirty="0"/>
          </a:p>
        </p:txBody>
      </p:sp>
    </p:spTree>
    <p:extLst>
      <p:ext uri="{BB962C8B-B14F-4D97-AF65-F5344CB8AC3E}">
        <p14:creationId xmlns:p14="http://schemas.microsoft.com/office/powerpoint/2010/main" val="1428611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p:spPr>
        <p:txBody>
          <a:bodyPr>
            <a:noAutofit/>
          </a:bodyPr>
          <a:lstStyle/>
          <a:p>
            <a:r>
              <a:rPr lang="uk-UA" sz="8000" b="1" dirty="0" smtClean="0">
                <a:solidFill>
                  <a:srgbClr val="00B050"/>
                </a:solidFill>
                <a:effectLst>
                  <a:outerShdw blurRad="38100" dist="38100" dir="2700000" algn="tl">
                    <a:srgbClr val="000000">
                      <a:alpha val="43137"/>
                    </a:srgbClr>
                  </a:outerShdw>
                </a:effectLst>
                <a:latin typeface="Monotype Corsiva" pitchFamily="66" charset="0"/>
              </a:rPr>
              <a:t>Конституція України</a:t>
            </a:r>
            <a:endParaRPr lang="ru-RU" sz="8000" b="1" dirty="0">
              <a:solidFill>
                <a:srgbClr val="00B050"/>
              </a:solidFill>
              <a:effectLst>
                <a:outerShdw blurRad="38100" dist="38100" dir="2700000" algn="tl">
                  <a:srgbClr val="000000">
                    <a:alpha val="43137"/>
                  </a:srgbClr>
                </a:outerShdw>
              </a:effectLst>
              <a:latin typeface="Monotype Corsiva" pitchFamily="66" charset="0"/>
            </a:endParaRPr>
          </a:p>
        </p:txBody>
      </p:sp>
      <p:pic>
        <p:nvPicPr>
          <p:cNvPr id="2050" name="Picture 2" descr="D:\KIS@mail.ru\Додатковий матеріал на уроки\11-А клас\Історія України\Державотворчі процеси\Конституція\85222642_4726351__1_.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95333" y1="82271" x2="93333" y2="4432"/>
                        <a14:foregroundMark x1="89000" y1="2493" x2="58000" y2="831"/>
                        <a14:foregroundMark x1="40333" y1="4155" x2="57667" y2="1939"/>
                        <a14:foregroundMark x1="93000" y1="91136" x2="99667" y2="49030"/>
                        <a14:foregroundMark x1="95333" y1="46537" x2="99667" y2="31302"/>
                        <a14:foregroundMark x1="93000" y1="26316" x2="98333" y2="1662"/>
                        <a14:foregroundMark x1="89333" y1="32133" x2="99667" y2="24654"/>
                        <a14:foregroundMark x1="92333" y1="23823" x2="99333" y2="21053"/>
                        <a14:foregroundMark x1="90333" y1="93629" x2="99667" y2="90028"/>
                        <a14:foregroundMark x1="93333" y1="88089" x2="99333" y2="84211"/>
                        <a14:foregroundMark x1="88000" y1="83380" x2="99333" y2="77285"/>
                      </a14:backgroundRemoval>
                    </a14:imgEffect>
                  </a14:imgLayer>
                </a14:imgProps>
              </a:ext>
              <a:ext uri="{28A0092B-C50C-407E-A947-70E740481C1C}">
                <a14:useLocalDpi xmlns:a14="http://schemas.microsoft.com/office/drawing/2010/main" val="0"/>
              </a:ext>
            </a:extLst>
          </a:blip>
          <a:srcRect/>
          <a:stretch>
            <a:fillRect/>
          </a:stretch>
        </p:blipFill>
        <p:spPr bwMode="auto">
          <a:xfrm>
            <a:off x="2829289" y="1556792"/>
            <a:ext cx="3888432" cy="503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511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229600" cy="4525963"/>
          </a:xfrm>
        </p:spPr>
        <p:txBody>
          <a:bodyPr/>
          <a:lstStyle/>
          <a:p>
            <a:pPr marL="0" indent="0">
              <a:buNone/>
            </a:pPr>
            <a:r>
              <a:rPr lang="ru-RU" dirty="0" err="1">
                <a:solidFill>
                  <a:srgbClr val="0070C0"/>
                </a:solidFill>
                <a:effectLst>
                  <a:outerShdw blurRad="38100" dist="38100" dir="2700000" algn="tl">
                    <a:srgbClr val="000000">
                      <a:alpha val="43137"/>
                    </a:srgbClr>
                  </a:outerShdw>
                </a:effectLst>
                <a:latin typeface="Comic Sans MS" pitchFamily="66" charset="0"/>
              </a:rPr>
              <a:t>Слов'янське</a:t>
            </a:r>
            <a:r>
              <a:rPr lang="ru-RU" dirty="0">
                <a:solidFill>
                  <a:srgbClr val="0070C0"/>
                </a:solidFill>
                <a:effectLst>
                  <a:outerShdw blurRad="38100" dist="38100" dir="2700000" algn="tl">
                    <a:srgbClr val="000000">
                      <a:alpha val="43137"/>
                    </a:srgbClr>
                  </a:outerShdw>
                </a:effectLst>
                <a:latin typeface="Comic Sans MS" pitchFamily="66" charset="0"/>
              </a:rPr>
              <a:t> слово «</a:t>
            </a:r>
            <a:r>
              <a:rPr lang="ru-RU" dirty="0" err="1">
                <a:solidFill>
                  <a:srgbClr val="0070C0"/>
                </a:solidFill>
                <a:effectLst>
                  <a:outerShdw blurRad="38100" dist="38100" dir="2700000" algn="tl">
                    <a:srgbClr val="000000">
                      <a:alpha val="43137"/>
                    </a:srgbClr>
                  </a:outerShdw>
                </a:effectLst>
                <a:latin typeface="Comic Sans MS" pitchFamily="66" charset="0"/>
              </a:rPr>
              <a:t>Україна</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вперше</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згадується</a:t>
            </a:r>
            <a:r>
              <a:rPr lang="ru-RU" dirty="0">
                <a:solidFill>
                  <a:srgbClr val="0070C0"/>
                </a:solidFill>
                <a:effectLst>
                  <a:outerShdw blurRad="38100" dist="38100" dir="2700000" algn="tl">
                    <a:srgbClr val="000000">
                      <a:alpha val="43137"/>
                    </a:srgbClr>
                  </a:outerShdw>
                </a:effectLst>
                <a:latin typeface="Comic Sans MS" pitchFamily="66" charset="0"/>
              </a:rPr>
              <a:t> у </a:t>
            </a:r>
            <a:r>
              <a:rPr lang="ru-RU" dirty="0" err="1">
                <a:solidFill>
                  <a:srgbClr val="0070C0"/>
                </a:solidFill>
                <a:effectLst>
                  <a:outerShdw blurRad="38100" dist="38100" dir="2700000" algn="tl">
                    <a:srgbClr val="000000">
                      <a:alpha val="43137"/>
                    </a:srgbClr>
                  </a:outerShdw>
                </a:effectLst>
                <a:latin typeface="Comic Sans MS" pitchFamily="66" charset="0"/>
              </a:rPr>
              <a:t>Київському</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літописному</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зводі</a:t>
            </a:r>
            <a:r>
              <a:rPr lang="ru-RU" dirty="0">
                <a:solidFill>
                  <a:srgbClr val="0070C0"/>
                </a:solidFill>
                <a:effectLst>
                  <a:outerShdw blurRad="38100" dist="38100" dir="2700000" algn="tl">
                    <a:srgbClr val="000000">
                      <a:alpha val="43137"/>
                    </a:srgbClr>
                  </a:outerShdw>
                </a:effectLst>
                <a:latin typeface="Comic Sans MS" pitchFamily="66" charset="0"/>
              </a:rPr>
              <a:t> за </a:t>
            </a:r>
            <a:r>
              <a:rPr lang="ru-RU" dirty="0" err="1">
                <a:solidFill>
                  <a:srgbClr val="0070C0"/>
                </a:solidFill>
                <a:effectLst>
                  <a:outerShdw blurRad="38100" dist="38100" dir="2700000" algn="tl">
                    <a:srgbClr val="000000">
                      <a:alpha val="43137"/>
                    </a:srgbClr>
                  </a:outerShdw>
                </a:effectLst>
                <a:latin typeface="Comic Sans MS" pitchFamily="66" charset="0"/>
              </a:rPr>
              <a:t>Іпатіївським</a:t>
            </a:r>
            <a:r>
              <a:rPr lang="ru-RU" dirty="0">
                <a:solidFill>
                  <a:srgbClr val="0070C0"/>
                </a:solidFill>
                <a:effectLst>
                  <a:outerShdw blurRad="38100" dist="38100" dir="2700000" algn="tl">
                    <a:srgbClr val="000000">
                      <a:alpha val="43137"/>
                    </a:srgbClr>
                  </a:outerShdw>
                </a:effectLst>
                <a:latin typeface="Comic Sans MS" pitchFamily="66" charset="0"/>
              </a:rPr>
              <a:t> списком під 1187 </a:t>
            </a:r>
            <a:r>
              <a:rPr lang="ru-RU" dirty="0" smtClean="0">
                <a:solidFill>
                  <a:srgbClr val="0070C0"/>
                </a:solidFill>
                <a:effectLst>
                  <a:outerShdw blurRad="38100" dist="38100" dir="2700000" algn="tl">
                    <a:srgbClr val="000000">
                      <a:alpha val="43137"/>
                    </a:srgbClr>
                  </a:outerShdw>
                </a:effectLst>
                <a:latin typeface="Comic Sans MS" pitchFamily="66" charset="0"/>
              </a:rPr>
              <a:t>роком. </a:t>
            </a:r>
            <a:r>
              <a:rPr lang="ru-RU" dirty="0">
                <a:solidFill>
                  <a:srgbClr val="0070C0"/>
                </a:solidFill>
                <a:effectLst>
                  <a:outerShdw blurRad="38100" dist="38100" dir="2700000" algn="tl">
                    <a:srgbClr val="000000">
                      <a:alpha val="43137"/>
                    </a:srgbClr>
                  </a:outerShdw>
                </a:effectLst>
                <a:latin typeface="Comic Sans MS" pitchFamily="66" charset="0"/>
              </a:rPr>
              <a:t>Ним </a:t>
            </a:r>
            <a:r>
              <a:rPr lang="ru-RU" dirty="0" err="1">
                <a:solidFill>
                  <a:srgbClr val="0070C0"/>
                </a:solidFill>
                <a:effectLst>
                  <a:outerShdw blurRad="38100" dist="38100" dir="2700000" algn="tl">
                    <a:srgbClr val="000000">
                      <a:alpha val="43137"/>
                    </a:srgbClr>
                  </a:outerShdw>
                </a:effectLst>
                <a:latin typeface="Comic Sans MS" pitchFamily="66" charset="0"/>
              </a:rPr>
              <a:t>окреслювали</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терени</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Переяславського</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князівства</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що</a:t>
            </a:r>
            <a:r>
              <a:rPr lang="ru-RU" dirty="0">
                <a:solidFill>
                  <a:srgbClr val="0070C0"/>
                </a:solidFill>
                <a:effectLst>
                  <a:outerShdw blurRad="38100" dist="38100" dir="2700000" algn="tl">
                    <a:srgbClr val="000000">
                      <a:alpha val="43137"/>
                    </a:srgbClr>
                  </a:outerShdw>
                </a:effectLst>
                <a:latin typeface="Comic Sans MS" pitchFamily="66" charset="0"/>
              </a:rPr>
              <a:t> входило до </a:t>
            </a:r>
            <a:r>
              <a:rPr lang="ru-RU" dirty="0" err="1">
                <a:solidFill>
                  <a:srgbClr val="0070C0"/>
                </a:solidFill>
                <a:effectLst>
                  <a:outerShdw blurRad="38100" dist="38100" dir="2700000" algn="tl">
                    <a:srgbClr val="000000">
                      <a:alpha val="43137"/>
                    </a:srgbClr>
                  </a:outerShdw>
                </a:effectLst>
                <a:latin typeface="Comic Sans MS" pitchFamily="66" charset="0"/>
              </a:rPr>
              <a:t>історичного</a:t>
            </a:r>
            <a:r>
              <a:rPr lang="ru-RU" dirty="0">
                <a:solidFill>
                  <a:srgbClr val="0070C0"/>
                </a:solidFill>
                <a:effectLst>
                  <a:outerShdw blurRad="38100" dist="38100" dir="2700000" algn="tl">
                    <a:srgbClr val="000000">
                      <a:alpha val="43137"/>
                    </a:srgbClr>
                  </a:outerShdw>
                </a:effectLst>
                <a:latin typeface="Comic Sans MS" pitchFamily="66" charset="0"/>
              </a:rPr>
              <a:t> ядра </a:t>
            </a:r>
            <a:r>
              <a:rPr lang="ru-RU" dirty="0" err="1">
                <a:solidFill>
                  <a:srgbClr val="0070C0"/>
                </a:solidFill>
                <a:effectLst>
                  <a:outerShdw blurRad="38100" dist="38100" dir="2700000" algn="tl">
                    <a:srgbClr val="000000">
                      <a:alpha val="43137"/>
                    </a:srgbClr>
                  </a:outerShdw>
                </a:effectLst>
                <a:latin typeface="Comic Sans MS" pitchFamily="66" charset="0"/>
              </a:rPr>
              <a:t>Русі</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поруч</a:t>
            </a:r>
            <a:r>
              <a:rPr lang="ru-RU" dirty="0">
                <a:solidFill>
                  <a:srgbClr val="0070C0"/>
                </a:solidFill>
                <a:effectLst>
                  <a:outerShdw blurRad="38100" dist="38100" dir="2700000" algn="tl">
                    <a:srgbClr val="000000">
                      <a:alpha val="43137"/>
                    </a:srgbClr>
                  </a:outerShdw>
                </a:effectLst>
                <a:latin typeface="Comic Sans MS" pitchFamily="66" charset="0"/>
              </a:rPr>
              <a:t> з </a:t>
            </a:r>
            <a:r>
              <a:rPr lang="ru-RU" dirty="0" err="1">
                <a:solidFill>
                  <a:srgbClr val="0070C0"/>
                </a:solidFill>
                <a:effectLst>
                  <a:outerShdw blurRad="38100" dist="38100" dir="2700000" algn="tl">
                    <a:srgbClr val="000000">
                      <a:alpha val="43137"/>
                    </a:srgbClr>
                  </a:outerShdw>
                </a:effectLst>
                <a:latin typeface="Comic Sans MS" pitchFamily="66" charset="0"/>
              </a:rPr>
              <a:t>Київським</a:t>
            </a:r>
            <a:r>
              <a:rPr lang="ru-RU" dirty="0">
                <a:solidFill>
                  <a:srgbClr val="0070C0"/>
                </a:solidFill>
                <a:effectLst>
                  <a:outerShdw blurRad="38100" dist="38100" dir="2700000" algn="tl">
                    <a:srgbClr val="000000">
                      <a:alpha val="43137"/>
                    </a:srgbClr>
                  </a:outerShdw>
                </a:effectLst>
                <a:latin typeface="Comic Sans MS" pitchFamily="66" charset="0"/>
              </a:rPr>
              <a:t> і </a:t>
            </a:r>
            <a:r>
              <a:rPr lang="ru-RU" dirty="0" err="1">
                <a:solidFill>
                  <a:srgbClr val="0070C0"/>
                </a:solidFill>
                <a:effectLst>
                  <a:outerShdw blurRad="38100" dist="38100" dir="2700000" algn="tl">
                    <a:srgbClr val="000000">
                      <a:alpha val="43137"/>
                    </a:srgbClr>
                  </a:outerShdw>
                </a:effectLst>
                <a:latin typeface="Comic Sans MS" pitchFamily="66" charset="0"/>
              </a:rPr>
              <a:t>Чернігівським</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князівствами</a:t>
            </a:r>
            <a:r>
              <a:rPr lang="ru-RU" dirty="0">
                <a:solidFill>
                  <a:srgbClr val="0070C0"/>
                </a:solidFill>
                <a:effectLst>
                  <a:outerShdw blurRad="38100" dist="38100" dir="2700000" algn="tl">
                    <a:srgbClr val="000000">
                      <a:alpha val="43137"/>
                    </a:srgbClr>
                  </a:outerShdw>
                </a:effectLst>
                <a:latin typeface="Comic Sans MS" pitchFamily="66" charset="0"/>
              </a:rPr>
              <a:t>.  </a:t>
            </a:r>
          </a:p>
        </p:txBody>
      </p:sp>
      <p:pic>
        <p:nvPicPr>
          <p:cNvPr id="16386" name="Picture 2" descr="D:\KIS@mail.ru\Додатковий матеріал на уроки\11-А клас\Історія України\Державотворчі процеси\Все картинки\Колекція традиційних писанок із Волині.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3350766"/>
            <a:ext cx="5255585" cy="3507234"/>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1525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4572000" cy="6858000"/>
          </a:xfrm>
        </p:spPr>
        <p:txBody>
          <a:bodyPr>
            <a:normAutofit fontScale="85000" lnSpcReduction="20000"/>
          </a:bodyPr>
          <a:lstStyle/>
          <a:p>
            <a:pPr marL="0" indent="0">
              <a:buNone/>
            </a:pPr>
            <a:r>
              <a:rPr lang="uk-UA" sz="3600" dirty="0">
                <a:solidFill>
                  <a:srgbClr val="0070C0"/>
                </a:solidFill>
                <a:effectLst>
                  <a:outerShdw blurRad="38100" dist="38100" dir="2700000" algn="tl">
                    <a:srgbClr val="000000">
                      <a:alpha val="43137"/>
                    </a:srgbClr>
                  </a:outerShdw>
                </a:effectLst>
                <a:latin typeface="Comic Sans MS" pitchFamily="66" charset="0"/>
              </a:rPr>
              <a:t>Конституція України — Основний Закон держави України. Ухвалений 28 червня 1996 року на 5-й сесії Верховної Ради України 2-го скликання. Конституція України набула чинності з дня її прийняття. На пам'ять про прийняття Конституції в Україні щорічно святкується державне свято — День Конституції України.</a:t>
            </a:r>
            <a:endParaRPr lang="ru-RU" sz="3600" dirty="0">
              <a:solidFill>
                <a:srgbClr val="0070C0"/>
              </a:solidFill>
              <a:effectLst>
                <a:outerShdw blurRad="38100" dist="38100" dir="2700000" algn="tl">
                  <a:srgbClr val="000000">
                    <a:alpha val="43137"/>
                  </a:srgbClr>
                </a:outerShdw>
              </a:effectLst>
              <a:latin typeface="Comic Sans MS" pitchFamily="66" charset="0"/>
            </a:endParaRPr>
          </a:p>
          <a:p>
            <a:pPr marL="0" indent="0">
              <a:buNone/>
            </a:pPr>
            <a:endParaRPr lang="ru-RU" dirty="0"/>
          </a:p>
        </p:txBody>
      </p:sp>
      <p:pic>
        <p:nvPicPr>
          <p:cNvPr id="23554" name="Picture 2" descr="D:\KIS@mail.ru\Додатковий матеріал на уроки\11-А клас\Історія України\Державотворчі процеси\Все картинки\Конституція України 1919 р..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7228" y="188640"/>
            <a:ext cx="4450446"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3773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p:spPr>
        <p:txBody>
          <a:bodyPr>
            <a:noAutofit/>
          </a:bodyPr>
          <a:lstStyle/>
          <a:p>
            <a:r>
              <a:rPr lang="uk-UA" sz="6500" b="1" dirty="0" smtClean="0">
                <a:solidFill>
                  <a:srgbClr val="00B050"/>
                </a:solidFill>
                <a:effectLst>
                  <a:outerShdw blurRad="38100" dist="38100" dir="2700000" algn="tl">
                    <a:srgbClr val="000000">
                      <a:alpha val="43137"/>
                    </a:srgbClr>
                  </a:outerShdw>
                </a:effectLst>
                <a:latin typeface="Monotype Corsiva" pitchFamily="66" charset="0"/>
              </a:rPr>
              <a:t>День Незалежності України</a:t>
            </a:r>
            <a:endParaRPr lang="ru-RU" sz="6500" b="1" dirty="0">
              <a:solidFill>
                <a:srgbClr val="00B050"/>
              </a:solidFill>
              <a:effectLst>
                <a:outerShdw blurRad="38100" dist="38100" dir="2700000" algn="tl">
                  <a:srgbClr val="000000">
                    <a:alpha val="43137"/>
                  </a:srgbClr>
                </a:outerShdw>
              </a:effectLst>
              <a:latin typeface="Monotype Corsiva" pitchFamily="66" charset="0"/>
            </a:endParaRPr>
          </a:p>
        </p:txBody>
      </p:sp>
      <p:pic>
        <p:nvPicPr>
          <p:cNvPr id="12290" name="Picture 2" descr="D:\KIS@mail.ru\Додатковий матеріал на уроки\11-А клас\Історія України\Державотворчі процеси\Все картинки\День незалежності України 2013.flv_snapshot_01.04_[2013.09.22_22.42.49].jpg"/>
          <p:cNvPicPr>
            <a:picLocks noChangeAspect="1" noChangeArrowheads="1"/>
          </p:cNvPicPr>
          <p:nvPr/>
        </p:nvPicPr>
        <p:blipFill rotWithShape="1">
          <a:blip r:embed="rId2">
            <a:extLst>
              <a:ext uri="{28A0092B-C50C-407E-A947-70E740481C1C}">
                <a14:useLocalDpi xmlns:a14="http://schemas.microsoft.com/office/drawing/2010/main" val="0"/>
              </a:ext>
            </a:extLst>
          </a:blip>
          <a:srcRect t="6365" b="6833"/>
          <a:stretch/>
        </p:blipFill>
        <p:spPr bwMode="auto">
          <a:xfrm>
            <a:off x="467544" y="1444835"/>
            <a:ext cx="8352928" cy="5437841"/>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5163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2651"/>
            <a:ext cx="9144000" cy="6845349"/>
          </a:xfrm>
        </p:spPr>
        <p:txBody>
          <a:bodyPr>
            <a:normAutofit/>
          </a:bodyPr>
          <a:lstStyle/>
          <a:p>
            <a:pPr marL="0" indent="0">
              <a:buNone/>
            </a:pPr>
            <a:r>
              <a:rPr lang="ru-RU" sz="3600" b="1" dirty="0">
                <a:solidFill>
                  <a:srgbClr val="0070C0"/>
                </a:solidFill>
                <a:effectLst>
                  <a:outerShdw blurRad="38100" dist="38100" dir="2700000" algn="tl">
                    <a:srgbClr val="000000">
                      <a:alpha val="43137"/>
                    </a:srgbClr>
                  </a:outerShdw>
                </a:effectLst>
                <a:latin typeface="Comic Sans MS" pitchFamily="66" charset="0"/>
              </a:rPr>
              <a:t>День </a:t>
            </a:r>
            <a:r>
              <a:rPr lang="ru-RU" sz="3600" b="1" dirty="0" err="1">
                <a:solidFill>
                  <a:srgbClr val="0070C0"/>
                </a:solidFill>
                <a:effectLst>
                  <a:outerShdw blurRad="38100" dist="38100" dir="2700000" algn="tl">
                    <a:srgbClr val="000000">
                      <a:alpha val="43137"/>
                    </a:srgbClr>
                  </a:outerShdw>
                </a:effectLst>
                <a:latin typeface="Comic Sans MS" pitchFamily="66" charset="0"/>
              </a:rPr>
              <a:t>Незале́жності</a:t>
            </a:r>
            <a:r>
              <a:rPr lang="ru-RU" sz="3600" b="1" dirty="0">
                <a:solidFill>
                  <a:srgbClr val="0070C0"/>
                </a:solidFill>
                <a:effectLst>
                  <a:outerShdw blurRad="38100" dist="38100" dir="2700000" algn="tl">
                    <a:srgbClr val="000000">
                      <a:alpha val="43137"/>
                    </a:srgbClr>
                  </a:outerShdw>
                </a:effectLst>
                <a:latin typeface="Comic Sans MS" pitchFamily="66" charset="0"/>
              </a:rPr>
              <a:t> </a:t>
            </a:r>
            <a:r>
              <a:rPr lang="ru-RU" sz="3600" b="1" dirty="0" err="1">
                <a:solidFill>
                  <a:srgbClr val="0070C0"/>
                </a:solidFill>
                <a:effectLst>
                  <a:outerShdw blurRad="38100" dist="38100" dir="2700000" algn="tl">
                    <a:srgbClr val="000000">
                      <a:alpha val="43137"/>
                    </a:srgbClr>
                  </a:outerShdw>
                </a:effectLst>
                <a:latin typeface="Comic Sans MS" pitchFamily="66" charset="0"/>
              </a:rPr>
              <a:t>Украї́ни</a:t>
            </a:r>
            <a:r>
              <a:rPr lang="ru-RU" sz="3600" b="1" dirty="0">
                <a:solidFill>
                  <a:srgbClr val="0070C0"/>
                </a:solidFill>
                <a:effectLst>
                  <a:outerShdw blurRad="38100" dist="38100" dir="2700000" algn="tl">
                    <a:srgbClr val="000000">
                      <a:alpha val="43137"/>
                    </a:srgbClr>
                  </a:outerShdw>
                </a:effectLst>
                <a:latin typeface="Comic Sans MS" pitchFamily="66" charset="0"/>
              </a:rPr>
              <a:t> — головне </a:t>
            </a:r>
            <a:r>
              <a:rPr lang="ru-RU" sz="3600" b="1" dirty="0" err="1">
                <a:solidFill>
                  <a:srgbClr val="0070C0"/>
                </a:solidFill>
                <a:effectLst>
                  <a:outerShdw blurRad="38100" dist="38100" dir="2700000" algn="tl">
                    <a:srgbClr val="000000">
                      <a:alpha val="43137"/>
                    </a:srgbClr>
                  </a:outerShdw>
                </a:effectLst>
                <a:latin typeface="Comic Sans MS" pitchFamily="66" charset="0"/>
              </a:rPr>
              <a:t>державне</a:t>
            </a:r>
            <a:r>
              <a:rPr lang="ru-RU" sz="3600" b="1" dirty="0">
                <a:solidFill>
                  <a:srgbClr val="0070C0"/>
                </a:solidFill>
                <a:effectLst>
                  <a:outerShdw blurRad="38100" dist="38100" dir="2700000" algn="tl">
                    <a:srgbClr val="000000">
                      <a:alpha val="43137"/>
                    </a:srgbClr>
                  </a:outerShdw>
                </a:effectLst>
                <a:latin typeface="Comic Sans MS" pitchFamily="66" charset="0"/>
              </a:rPr>
              <a:t> свято </a:t>
            </a:r>
            <a:r>
              <a:rPr lang="ru-RU" sz="3600" b="1" dirty="0" err="1">
                <a:solidFill>
                  <a:srgbClr val="0070C0"/>
                </a:solidFill>
                <a:effectLst>
                  <a:outerShdw blurRad="38100" dist="38100" dir="2700000" algn="tl">
                    <a:srgbClr val="000000">
                      <a:alpha val="43137"/>
                    </a:srgbClr>
                  </a:outerShdw>
                </a:effectLst>
                <a:latin typeface="Comic Sans MS" pitchFamily="66" charset="0"/>
              </a:rPr>
              <a:t>України</a:t>
            </a:r>
            <a:r>
              <a:rPr lang="ru-RU" sz="3600" b="1" dirty="0">
                <a:solidFill>
                  <a:srgbClr val="0070C0"/>
                </a:solidFill>
                <a:effectLst>
                  <a:outerShdw blurRad="38100" dist="38100" dir="2700000" algn="tl">
                    <a:srgbClr val="000000">
                      <a:alpha val="43137"/>
                    </a:srgbClr>
                  </a:outerShdw>
                </a:effectLst>
                <a:latin typeface="Comic Sans MS" pitchFamily="66" charset="0"/>
              </a:rPr>
              <a:t>, яке </a:t>
            </a:r>
            <a:r>
              <a:rPr lang="ru-RU" sz="3600" b="1" dirty="0" err="1">
                <a:solidFill>
                  <a:srgbClr val="0070C0"/>
                </a:solidFill>
                <a:effectLst>
                  <a:outerShdw blurRad="38100" dist="38100" dir="2700000" algn="tl">
                    <a:srgbClr val="000000">
                      <a:alpha val="43137"/>
                    </a:srgbClr>
                  </a:outerShdw>
                </a:effectLst>
                <a:latin typeface="Comic Sans MS" pitchFamily="66" charset="0"/>
              </a:rPr>
              <a:t>відзначається</a:t>
            </a:r>
            <a:r>
              <a:rPr lang="ru-RU" sz="3600" b="1" dirty="0">
                <a:solidFill>
                  <a:srgbClr val="0070C0"/>
                </a:solidFill>
                <a:effectLst>
                  <a:outerShdw blurRad="38100" dist="38100" dir="2700000" algn="tl">
                    <a:srgbClr val="000000">
                      <a:alpha val="43137"/>
                    </a:srgbClr>
                  </a:outerShdw>
                </a:effectLst>
                <a:latin typeface="Comic Sans MS" pitchFamily="66" charset="0"/>
              </a:rPr>
              <a:t> </a:t>
            </a:r>
            <a:r>
              <a:rPr lang="ru-RU" sz="3600" b="1" dirty="0" err="1">
                <a:solidFill>
                  <a:srgbClr val="0070C0"/>
                </a:solidFill>
                <a:effectLst>
                  <a:outerShdw blurRad="38100" dist="38100" dir="2700000" algn="tl">
                    <a:srgbClr val="000000">
                      <a:alpha val="43137"/>
                    </a:srgbClr>
                  </a:outerShdw>
                </a:effectLst>
                <a:latin typeface="Comic Sans MS" pitchFamily="66" charset="0"/>
              </a:rPr>
              <a:t>щороку</a:t>
            </a:r>
            <a:r>
              <a:rPr lang="ru-RU" sz="3600" b="1" dirty="0">
                <a:solidFill>
                  <a:srgbClr val="0070C0"/>
                </a:solidFill>
                <a:effectLst>
                  <a:outerShdw blurRad="38100" dist="38100" dir="2700000" algn="tl">
                    <a:srgbClr val="000000">
                      <a:alpha val="43137"/>
                    </a:srgbClr>
                  </a:outerShdw>
                </a:effectLst>
                <a:latin typeface="Comic Sans MS" pitchFamily="66" charset="0"/>
              </a:rPr>
              <a:t> 24 </a:t>
            </a:r>
            <a:r>
              <a:rPr lang="ru-RU" sz="3600" b="1" dirty="0" err="1">
                <a:solidFill>
                  <a:srgbClr val="0070C0"/>
                </a:solidFill>
                <a:effectLst>
                  <a:outerShdw blurRad="38100" dist="38100" dir="2700000" algn="tl">
                    <a:srgbClr val="000000">
                      <a:alpha val="43137"/>
                    </a:srgbClr>
                  </a:outerShdw>
                </a:effectLst>
                <a:latin typeface="Comic Sans MS" pitchFamily="66" charset="0"/>
              </a:rPr>
              <a:t>серпня</a:t>
            </a:r>
            <a:r>
              <a:rPr lang="ru-RU" sz="3600" b="1" dirty="0">
                <a:solidFill>
                  <a:srgbClr val="0070C0"/>
                </a:solidFill>
                <a:effectLst>
                  <a:outerShdw blurRad="38100" dist="38100" dir="2700000" algn="tl">
                    <a:srgbClr val="000000">
                      <a:alpha val="43137"/>
                    </a:srgbClr>
                  </a:outerShdw>
                </a:effectLst>
                <a:latin typeface="Comic Sans MS" pitchFamily="66" charset="0"/>
              </a:rPr>
              <a:t> на честь </a:t>
            </a:r>
            <a:r>
              <a:rPr lang="ru-RU" sz="3600" b="1" dirty="0" err="1">
                <a:solidFill>
                  <a:srgbClr val="0070C0"/>
                </a:solidFill>
                <a:effectLst>
                  <a:outerShdw blurRad="38100" dist="38100" dir="2700000" algn="tl">
                    <a:srgbClr val="000000">
                      <a:alpha val="43137"/>
                    </a:srgbClr>
                  </a:outerShdw>
                </a:effectLst>
                <a:latin typeface="Comic Sans MS" pitchFamily="66" charset="0"/>
              </a:rPr>
              <a:t>прийняття</a:t>
            </a:r>
            <a:r>
              <a:rPr lang="ru-RU" sz="3600" b="1" dirty="0">
                <a:solidFill>
                  <a:srgbClr val="0070C0"/>
                </a:solidFill>
                <a:effectLst>
                  <a:outerShdw blurRad="38100" dist="38100" dir="2700000" algn="tl">
                    <a:srgbClr val="000000">
                      <a:alpha val="43137"/>
                    </a:srgbClr>
                  </a:outerShdw>
                </a:effectLst>
                <a:latin typeface="Comic Sans MS" pitchFamily="66" charset="0"/>
              </a:rPr>
              <a:t> Верховною Радою УРСР Акту </a:t>
            </a:r>
            <a:r>
              <a:rPr lang="ru-RU" sz="3600" b="1" dirty="0" err="1">
                <a:solidFill>
                  <a:srgbClr val="0070C0"/>
                </a:solidFill>
                <a:effectLst>
                  <a:outerShdw blurRad="38100" dist="38100" dir="2700000" algn="tl">
                    <a:srgbClr val="000000">
                      <a:alpha val="43137"/>
                    </a:srgbClr>
                  </a:outerShdw>
                </a:effectLst>
                <a:latin typeface="Comic Sans MS" pitchFamily="66" charset="0"/>
              </a:rPr>
              <a:t>проголошення</a:t>
            </a:r>
            <a:r>
              <a:rPr lang="ru-RU" sz="3600" b="1" dirty="0">
                <a:solidFill>
                  <a:srgbClr val="0070C0"/>
                </a:solidFill>
                <a:effectLst>
                  <a:outerShdw blurRad="38100" dist="38100" dir="2700000" algn="tl">
                    <a:srgbClr val="000000">
                      <a:alpha val="43137"/>
                    </a:srgbClr>
                  </a:outerShdw>
                </a:effectLst>
                <a:latin typeface="Comic Sans MS" pitchFamily="66" charset="0"/>
              </a:rPr>
              <a:t> </a:t>
            </a:r>
            <a:r>
              <a:rPr lang="ru-RU" sz="3600" b="1" dirty="0" err="1">
                <a:solidFill>
                  <a:srgbClr val="0070C0"/>
                </a:solidFill>
                <a:effectLst>
                  <a:outerShdw blurRad="38100" dist="38100" dir="2700000" algn="tl">
                    <a:srgbClr val="000000">
                      <a:alpha val="43137"/>
                    </a:srgbClr>
                  </a:outerShdw>
                </a:effectLst>
                <a:latin typeface="Comic Sans MS" pitchFamily="66" charset="0"/>
              </a:rPr>
              <a:t>незалежності</a:t>
            </a:r>
            <a:r>
              <a:rPr lang="ru-RU" sz="3600" b="1" dirty="0">
                <a:solidFill>
                  <a:srgbClr val="0070C0"/>
                </a:solidFill>
                <a:effectLst>
                  <a:outerShdw blurRad="38100" dist="38100" dir="2700000" algn="tl">
                    <a:srgbClr val="000000">
                      <a:alpha val="43137"/>
                    </a:srgbClr>
                  </a:outerShdw>
                </a:effectLst>
                <a:latin typeface="Comic Sans MS" pitchFamily="66" charset="0"/>
              </a:rPr>
              <a:t> </a:t>
            </a:r>
            <a:r>
              <a:rPr lang="ru-RU" sz="3600" b="1" dirty="0" err="1">
                <a:solidFill>
                  <a:srgbClr val="0070C0"/>
                </a:solidFill>
                <a:effectLst>
                  <a:outerShdw blurRad="38100" dist="38100" dir="2700000" algn="tl">
                    <a:srgbClr val="000000">
                      <a:alpha val="43137"/>
                    </a:srgbClr>
                  </a:outerShdw>
                </a:effectLst>
                <a:latin typeface="Comic Sans MS" pitchFamily="66" charset="0"/>
              </a:rPr>
              <a:t>України</a:t>
            </a:r>
            <a:r>
              <a:rPr lang="ru-RU" sz="3600" b="1" dirty="0">
                <a:solidFill>
                  <a:srgbClr val="0070C0"/>
                </a:solidFill>
                <a:effectLst>
                  <a:outerShdw blurRad="38100" dist="38100" dir="2700000" algn="tl">
                    <a:srgbClr val="000000">
                      <a:alpha val="43137"/>
                    </a:srgbClr>
                  </a:outerShdw>
                </a:effectLst>
                <a:latin typeface="Comic Sans MS" pitchFamily="66" charset="0"/>
              </a:rPr>
              <a:t>, </a:t>
            </a:r>
            <a:r>
              <a:rPr lang="ru-RU" sz="3600" b="1" dirty="0" err="1">
                <a:solidFill>
                  <a:srgbClr val="0070C0"/>
                </a:solidFill>
                <a:effectLst>
                  <a:outerShdw blurRad="38100" dist="38100" dir="2700000" algn="tl">
                    <a:srgbClr val="000000">
                      <a:alpha val="43137"/>
                    </a:srgbClr>
                  </a:outerShdw>
                </a:effectLst>
                <a:latin typeface="Comic Sans MS" pitchFamily="66" charset="0"/>
              </a:rPr>
              <a:t>що</a:t>
            </a:r>
            <a:r>
              <a:rPr lang="ru-RU" sz="3600" b="1" dirty="0">
                <a:solidFill>
                  <a:srgbClr val="0070C0"/>
                </a:solidFill>
                <a:effectLst>
                  <a:outerShdw blurRad="38100" dist="38100" dir="2700000" algn="tl">
                    <a:srgbClr val="000000">
                      <a:alpha val="43137"/>
                    </a:srgbClr>
                  </a:outerShdw>
                </a:effectLst>
                <a:latin typeface="Comic Sans MS" pitchFamily="66" charset="0"/>
              </a:rPr>
              <a:t> </a:t>
            </a:r>
            <a:endParaRPr lang="ru-RU" sz="3600" b="1" dirty="0" smtClean="0">
              <a:solidFill>
                <a:srgbClr val="0070C0"/>
              </a:solidFill>
              <a:effectLst>
                <a:outerShdw blurRad="38100" dist="38100" dir="2700000" algn="tl">
                  <a:srgbClr val="000000">
                    <a:alpha val="43137"/>
                  </a:srgbClr>
                </a:outerShdw>
              </a:effectLst>
              <a:latin typeface="Comic Sans MS" pitchFamily="66" charset="0"/>
            </a:endParaRPr>
          </a:p>
          <a:p>
            <a:pPr marL="0" indent="0">
              <a:buNone/>
            </a:pPr>
            <a:r>
              <a:rPr lang="ru-RU" sz="3600" b="1" dirty="0" err="1" smtClean="0">
                <a:solidFill>
                  <a:srgbClr val="0070C0"/>
                </a:solidFill>
                <a:effectLst>
                  <a:outerShdw blurRad="38100" dist="38100" dir="2700000" algn="tl">
                    <a:srgbClr val="000000">
                      <a:alpha val="43137"/>
                    </a:srgbClr>
                  </a:outerShdw>
                </a:effectLst>
                <a:latin typeface="Comic Sans MS" pitchFamily="66" charset="0"/>
              </a:rPr>
              <a:t>прийнято</a:t>
            </a:r>
            <a:r>
              <a:rPr lang="ru-RU" sz="3600" b="1" dirty="0" smtClean="0">
                <a:solidFill>
                  <a:srgbClr val="0070C0"/>
                </a:solidFill>
                <a:effectLst>
                  <a:outerShdw blurRad="38100" dist="38100" dir="2700000" algn="tl">
                    <a:srgbClr val="000000">
                      <a:alpha val="43137"/>
                    </a:srgbClr>
                  </a:outerShdw>
                </a:effectLst>
                <a:latin typeface="Comic Sans MS" pitchFamily="66" charset="0"/>
              </a:rPr>
              <a:t> </a:t>
            </a:r>
            <a:r>
              <a:rPr lang="ru-RU" sz="3600" b="1" dirty="0" err="1">
                <a:solidFill>
                  <a:srgbClr val="0070C0"/>
                </a:solidFill>
                <a:effectLst>
                  <a:outerShdw blurRad="38100" dist="38100" dir="2700000" algn="tl">
                    <a:srgbClr val="000000">
                      <a:alpha val="43137"/>
                    </a:srgbClr>
                  </a:outerShdw>
                </a:effectLst>
                <a:latin typeface="Comic Sans MS" pitchFamily="66" charset="0"/>
              </a:rPr>
              <a:t>вважати</a:t>
            </a:r>
            <a:r>
              <a:rPr lang="ru-RU" sz="3600" b="1" dirty="0">
                <a:solidFill>
                  <a:srgbClr val="0070C0"/>
                </a:solidFill>
                <a:effectLst>
                  <a:outerShdw blurRad="38100" dist="38100" dir="2700000" algn="tl">
                    <a:srgbClr val="000000">
                      <a:alpha val="43137"/>
                    </a:srgbClr>
                  </a:outerShdw>
                </a:effectLst>
                <a:latin typeface="Comic Sans MS" pitchFamily="66" charset="0"/>
              </a:rPr>
              <a:t> </a:t>
            </a:r>
            <a:endParaRPr lang="ru-RU" sz="3600" b="1" dirty="0" smtClean="0">
              <a:solidFill>
                <a:srgbClr val="0070C0"/>
              </a:solidFill>
              <a:effectLst>
                <a:outerShdw blurRad="38100" dist="38100" dir="2700000" algn="tl">
                  <a:srgbClr val="000000">
                    <a:alpha val="43137"/>
                  </a:srgbClr>
                </a:outerShdw>
              </a:effectLst>
              <a:latin typeface="Comic Sans MS" pitchFamily="66" charset="0"/>
            </a:endParaRPr>
          </a:p>
          <a:p>
            <a:pPr marL="0" indent="0">
              <a:buNone/>
            </a:pPr>
            <a:r>
              <a:rPr lang="ru-RU" sz="3600" b="1" dirty="0" smtClean="0">
                <a:solidFill>
                  <a:srgbClr val="0070C0"/>
                </a:solidFill>
                <a:effectLst>
                  <a:outerShdw blurRad="38100" dist="38100" dir="2700000" algn="tl">
                    <a:srgbClr val="000000">
                      <a:alpha val="43137"/>
                    </a:srgbClr>
                  </a:outerShdw>
                </a:effectLst>
                <a:latin typeface="Comic Sans MS" pitchFamily="66" charset="0"/>
              </a:rPr>
              <a:t>датою </a:t>
            </a:r>
            <a:r>
              <a:rPr lang="ru-RU" sz="3600" b="1" dirty="0" err="1">
                <a:solidFill>
                  <a:srgbClr val="0070C0"/>
                </a:solidFill>
                <a:effectLst>
                  <a:outerShdw blurRad="38100" dist="38100" dir="2700000" algn="tl">
                    <a:srgbClr val="000000">
                      <a:alpha val="43137"/>
                    </a:srgbClr>
                  </a:outerShdw>
                </a:effectLst>
                <a:latin typeface="Comic Sans MS" pitchFamily="66" charset="0"/>
              </a:rPr>
              <a:t>утворення</a:t>
            </a:r>
            <a:r>
              <a:rPr lang="ru-RU" sz="3600" b="1" dirty="0">
                <a:solidFill>
                  <a:srgbClr val="0070C0"/>
                </a:solidFill>
                <a:effectLst>
                  <a:outerShdw blurRad="38100" dist="38100" dir="2700000" algn="tl">
                    <a:srgbClr val="000000">
                      <a:alpha val="43137"/>
                    </a:srgbClr>
                  </a:outerShdw>
                </a:effectLst>
                <a:latin typeface="Comic Sans MS" pitchFamily="66" charset="0"/>
              </a:rPr>
              <a:t> </a:t>
            </a:r>
            <a:endParaRPr lang="ru-RU" sz="3600" b="1" dirty="0" smtClean="0">
              <a:solidFill>
                <a:srgbClr val="0070C0"/>
              </a:solidFill>
              <a:effectLst>
                <a:outerShdw blurRad="38100" dist="38100" dir="2700000" algn="tl">
                  <a:srgbClr val="000000">
                    <a:alpha val="43137"/>
                  </a:srgbClr>
                </a:outerShdw>
              </a:effectLst>
              <a:latin typeface="Comic Sans MS" pitchFamily="66" charset="0"/>
            </a:endParaRPr>
          </a:p>
          <a:p>
            <a:pPr marL="0" indent="0">
              <a:buNone/>
            </a:pPr>
            <a:r>
              <a:rPr lang="ru-RU" sz="3600" b="1" dirty="0" err="1" smtClean="0">
                <a:solidFill>
                  <a:srgbClr val="0070C0"/>
                </a:solidFill>
                <a:effectLst>
                  <a:outerShdw blurRad="38100" dist="38100" dir="2700000" algn="tl">
                    <a:srgbClr val="000000">
                      <a:alpha val="43137"/>
                    </a:srgbClr>
                  </a:outerShdw>
                </a:effectLst>
                <a:latin typeface="Comic Sans MS" pitchFamily="66" charset="0"/>
              </a:rPr>
              <a:t>держави</a:t>
            </a:r>
            <a:r>
              <a:rPr lang="ru-RU" sz="3600" b="1" dirty="0" smtClean="0">
                <a:solidFill>
                  <a:srgbClr val="0070C0"/>
                </a:solidFill>
                <a:effectLst>
                  <a:outerShdw blurRad="38100" dist="38100" dir="2700000" algn="tl">
                    <a:srgbClr val="000000">
                      <a:alpha val="43137"/>
                    </a:srgbClr>
                  </a:outerShdw>
                </a:effectLst>
                <a:latin typeface="Comic Sans MS" pitchFamily="66" charset="0"/>
              </a:rPr>
              <a:t> </a:t>
            </a:r>
            <a:r>
              <a:rPr lang="ru-RU" sz="3600" b="1" dirty="0" err="1">
                <a:solidFill>
                  <a:srgbClr val="0070C0"/>
                </a:solidFill>
                <a:effectLst>
                  <a:outerShdw blurRad="38100" dist="38100" dir="2700000" algn="tl">
                    <a:srgbClr val="000000">
                      <a:alpha val="43137"/>
                    </a:srgbClr>
                  </a:outerShdw>
                </a:effectLst>
                <a:latin typeface="Comic Sans MS" pitchFamily="66" charset="0"/>
              </a:rPr>
              <a:t>Україна</a:t>
            </a:r>
            <a:r>
              <a:rPr lang="ru-RU" sz="3600" b="1" dirty="0">
                <a:solidFill>
                  <a:srgbClr val="0070C0"/>
                </a:solidFill>
                <a:effectLst>
                  <a:outerShdw blurRad="38100" dist="38100" dir="2700000" algn="tl">
                    <a:srgbClr val="000000">
                      <a:alpha val="43137"/>
                    </a:srgbClr>
                  </a:outerShdw>
                </a:effectLst>
                <a:latin typeface="Comic Sans MS" pitchFamily="66" charset="0"/>
              </a:rPr>
              <a:t> </a:t>
            </a:r>
            <a:endParaRPr lang="ru-RU" sz="3600" b="1" dirty="0" smtClean="0">
              <a:solidFill>
                <a:srgbClr val="0070C0"/>
              </a:solidFill>
              <a:effectLst>
                <a:outerShdw blurRad="38100" dist="38100" dir="2700000" algn="tl">
                  <a:srgbClr val="000000">
                    <a:alpha val="43137"/>
                  </a:srgbClr>
                </a:outerShdw>
              </a:effectLst>
              <a:latin typeface="Comic Sans MS" pitchFamily="66" charset="0"/>
            </a:endParaRPr>
          </a:p>
          <a:p>
            <a:pPr marL="0" indent="0">
              <a:buNone/>
            </a:pPr>
            <a:r>
              <a:rPr lang="ru-RU" sz="3600" b="1" dirty="0" smtClean="0">
                <a:solidFill>
                  <a:srgbClr val="0070C0"/>
                </a:solidFill>
                <a:effectLst>
                  <a:outerShdw blurRad="38100" dist="38100" dir="2700000" algn="tl">
                    <a:srgbClr val="000000">
                      <a:alpha val="43137"/>
                    </a:srgbClr>
                  </a:outerShdw>
                </a:effectLst>
                <a:latin typeface="Comic Sans MS" pitchFamily="66" charset="0"/>
              </a:rPr>
              <a:t>в </a:t>
            </a:r>
            <a:r>
              <a:rPr lang="ru-RU" sz="3600" b="1" dirty="0" err="1">
                <a:solidFill>
                  <a:srgbClr val="0070C0"/>
                </a:solidFill>
                <a:effectLst>
                  <a:outerShdw blurRad="38100" dist="38100" dir="2700000" algn="tl">
                    <a:srgbClr val="000000">
                      <a:alpha val="43137"/>
                    </a:srgbClr>
                  </a:outerShdw>
                </a:effectLst>
                <a:latin typeface="Comic Sans MS" pitchFamily="66" charset="0"/>
              </a:rPr>
              <a:t>її</a:t>
            </a:r>
            <a:r>
              <a:rPr lang="ru-RU" sz="3600" b="1" dirty="0">
                <a:solidFill>
                  <a:srgbClr val="0070C0"/>
                </a:solidFill>
                <a:effectLst>
                  <a:outerShdw blurRad="38100" dist="38100" dir="2700000" algn="tl">
                    <a:srgbClr val="000000">
                      <a:alpha val="43137"/>
                    </a:srgbClr>
                  </a:outerShdw>
                </a:effectLst>
                <a:latin typeface="Comic Sans MS" pitchFamily="66" charset="0"/>
              </a:rPr>
              <a:t> </a:t>
            </a:r>
            <a:r>
              <a:rPr lang="ru-RU" sz="3600" b="1" dirty="0" err="1">
                <a:solidFill>
                  <a:srgbClr val="0070C0"/>
                </a:solidFill>
                <a:effectLst>
                  <a:outerShdw blurRad="38100" dist="38100" dir="2700000" algn="tl">
                    <a:srgbClr val="000000">
                      <a:alpha val="43137"/>
                    </a:srgbClr>
                  </a:outerShdw>
                </a:effectLst>
                <a:latin typeface="Comic Sans MS" pitchFamily="66" charset="0"/>
              </a:rPr>
              <a:t>сучасному</a:t>
            </a:r>
            <a:r>
              <a:rPr lang="ru-RU" sz="3600" b="1" dirty="0">
                <a:solidFill>
                  <a:srgbClr val="0070C0"/>
                </a:solidFill>
                <a:effectLst>
                  <a:outerShdw blurRad="38100" dist="38100" dir="2700000" algn="tl">
                    <a:srgbClr val="000000">
                      <a:alpha val="43137"/>
                    </a:srgbClr>
                  </a:outerShdw>
                </a:effectLst>
                <a:latin typeface="Comic Sans MS" pitchFamily="66" charset="0"/>
              </a:rPr>
              <a:t> </a:t>
            </a:r>
            <a:endParaRPr lang="ru-RU" sz="3600" b="1" dirty="0" smtClean="0">
              <a:solidFill>
                <a:srgbClr val="0070C0"/>
              </a:solidFill>
              <a:effectLst>
                <a:outerShdw blurRad="38100" dist="38100" dir="2700000" algn="tl">
                  <a:srgbClr val="000000">
                    <a:alpha val="43137"/>
                  </a:srgbClr>
                </a:outerShdw>
              </a:effectLst>
              <a:latin typeface="Comic Sans MS" pitchFamily="66" charset="0"/>
            </a:endParaRPr>
          </a:p>
          <a:p>
            <a:pPr marL="0" indent="0">
              <a:buNone/>
            </a:pPr>
            <a:r>
              <a:rPr lang="ru-RU" sz="3600" b="1" dirty="0" err="1" smtClean="0">
                <a:solidFill>
                  <a:srgbClr val="0070C0"/>
                </a:solidFill>
                <a:effectLst>
                  <a:outerShdw blurRad="38100" dist="38100" dir="2700000" algn="tl">
                    <a:srgbClr val="000000">
                      <a:alpha val="43137"/>
                    </a:srgbClr>
                  </a:outerShdw>
                </a:effectLst>
                <a:latin typeface="Comic Sans MS" pitchFamily="66" charset="0"/>
              </a:rPr>
              <a:t>вигляді</a:t>
            </a:r>
            <a:r>
              <a:rPr lang="ru-RU" sz="3600" b="1" dirty="0">
                <a:solidFill>
                  <a:srgbClr val="0070C0"/>
                </a:solidFill>
                <a:effectLst>
                  <a:outerShdw blurRad="38100" dist="38100" dir="2700000" algn="tl">
                    <a:srgbClr val="000000">
                      <a:alpha val="43137"/>
                    </a:srgbClr>
                  </a:outerShdw>
                </a:effectLst>
                <a:latin typeface="Comic Sans MS" pitchFamily="66" charset="0"/>
              </a:rPr>
              <a:t>. </a:t>
            </a:r>
          </a:p>
        </p:txBody>
      </p:sp>
      <p:pic>
        <p:nvPicPr>
          <p:cNvPr id="24578" name="Picture 2" descr="D:\KIS@mail.ru\Додатковий матеріал на уроки\11-А клас\Історія України\Державотворчі процеси\Все картинки\МЗС України..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7249" y="3140968"/>
            <a:ext cx="4956043" cy="371703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4985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p:spPr>
        <p:txBody>
          <a:bodyPr>
            <a:noAutofit/>
          </a:bodyPr>
          <a:lstStyle/>
          <a:p>
            <a:r>
              <a:rPr lang="uk-UA" sz="16600" b="1" dirty="0" smtClean="0">
                <a:solidFill>
                  <a:srgbClr val="00B050"/>
                </a:solidFill>
                <a:effectLst>
                  <a:outerShdw blurRad="38100" dist="38100" dir="2700000" algn="tl">
                    <a:srgbClr val="000000">
                      <a:alpha val="43137"/>
                    </a:srgbClr>
                  </a:outerShdw>
                </a:effectLst>
                <a:latin typeface="Monotype Corsiva" pitchFamily="66" charset="0"/>
              </a:rPr>
              <a:t>Історія</a:t>
            </a:r>
            <a:endParaRPr lang="ru-RU" sz="16600" b="1" dirty="0">
              <a:solidFill>
                <a:srgbClr val="00B050"/>
              </a:solidFill>
              <a:effectLst>
                <a:outerShdw blurRad="38100" dist="38100" dir="2700000" algn="tl">
                  <a:srgbClr val="000000">
                    <a:alpha val="43137"/>
                  </a:srgbClr>
                </a:outerShdw>
              </a:effectLst>
              <a:latin typeface="Monotype Corsiva" pitchFamily="66" charset="0"/>
            </a:endParaRPr>
          </a:p>
        </p:txBody>
      </p:sp>
      <p:pic>
        <p:nvPicPr>
          <p:cNvPr id="14338" name="Picture 2" descr="D:\KIS@mail.ru\Додатковий матеріал на уроки\11-А клас\Історія України\Державотворчі процеси\Все картинки\1382691330_bi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412776"/>
            <a:ext cx="8208912" cy="548335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7396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
            <a:ext cx="9144000" cy="4005064"/>
          </a:xfrm>
        </p:spPr>
        <p:txBody>
          <a:bodyPr>
            <a:normAutofit fontScale="92500" lnSpcReduction="10000"/>
          </a:bodyPr>
          <a:lstStyle/>
          <a:p>
            <a:pPr marL="0" indent="0">
              <a:buNone/>
            </a:pPr>
            <a:r>
              <a:rPr lang="ru-RU" b="1" dirty="0" err="1">
                <a:solidFill>
                  <a:srgbClr val="0070C0"/>
                </a:solidFill>
                <a:effectLst>
                  <a:outerShdw blurRad="38100" dist="38100" dir="2700000" algn="tl">
                    <a:srgbClr val="000000">
                      <a:alpha val="43137"/>
                    </a:srgbClr>
                  </a:outerShdw>
                </a:effectLst>
                <a:latin typeface="Comic Sans MS" pitchFamily="66" charset="0"/>
              </a:rPr>
              <a:t>Уперше</a:t>
            </a:r>
            <a:r>
              <a:rPr lang="ru-RU" b="1" dirty="0">
                <a:solidFill>
                  <a:srgbClr val="0070C0"/>
                </a:solidFill>
                <a:effectLst>
                  <a:outerShdw blurRad="38100" dist="38100" dir="2700000" algn="tl">
                    <a:srgbClr val="000000">
                      <a:alpha val="43137"/>
                    </a:srgbClr>
                  </a:outerShdw>
                </a:effectLst>
                <a:latin typeface="Comic Sans MS" pitchFamily="66" charset="0"/>
              </a:rPr>
              <a:t> День </a:t>
            </a:r>
            <a:r>
              <a:rPr lang="ru-RU" b="1" dirty="0" err="1">
                <a:solidFill>
                  <a:srgbClr val="0070C0"/>
                </a:solidFill>
                <a:effectLst>
                  <a:outerShdw blurRad="38100" dist="38100" dir="2700000" algn="tl">
                    <a:srgbClr val="000000">
                      <a:alpha val="43137"/>
                    </a:srgbClr>
                  </a:outerShdw>
                </a:effectLst>
                <a:latin typeface="Comic Sans MS" pitchFamily="66" charset="0"/>
              </a:rPr>
              <a:t>Незалежності</a:t>
            </a:r>
            <a:r>
              <a:rPr lang="ru-RU" b="1" dirty="0">
                <a:solidFill>
                  <a:srgbClr val="0070C0"/>
                </a:solidFill>
                <a:effectLst>
                  <a:outerShdw blurRad="38100" dist="38100" dir="2700000" algn="tl">
                    <a:srgbClr val="000000">
                      <a:alpha val="43137"/>
                    </a:srgbClr>
                  </a:outerShdw>
                </a:effectLst>
                <a:latin typeface="Comic Sans MS" pitchFamily="66" charset="0"/>
              </a:rPr>
              <a:t> </a:t>
            </a:r>
            <a:r>
              <a:rPr lang="ru-RU" b="1" dirty="0" err="1">
                <a:solidFill>
                  <a:srgbClr val="0070C0"/>
                </a:solidFill>
                <a:effectLst>
                  <a:outerShdw blurRad="38100" dist="38100" dir="2700000" algn="tl">
                    <a:srgbClr val="000000">
                      <a:alpha val="43137"/>
                    </a:srgbClr>
                  </a:outerShdw>
                </a:effectLst>
                <a:latin typeface="Comic Sans MS" pitchFamily="66" charset="0"/>
              </a:rPr>
              <a:t>України</a:t>
            </a:r>
            <a:r>
              <a:rPr lang="ru-RU" b="1" dirty="0">
                <a:solidFill>
                  <a:srgbClr val="0070C0"/>
                </a:solidFill>
                <a:effectLst>
                  <a:outerShdw blurRad="38100" dist="38100" dir="2700000" algn="tl">
                    <a:srgbClr val="000000">
                      <a:alpha val="43137"/>
                    </a:srgbClr>
                  </a:outerShdw>
                </a:effectLst>
                <a:latin typeface="Comic Sans MS" pitchFamily="66" charset="0"/>
              </a:rPr>
              <a:t> </a:t>
            </a:r>
            <a:r>
              <a:rPr lang="ru-RU" b="1" dirty="0" err="1">
                <a:solidFill>
                  <a:srgbClr val="0070C0"/>
                </a:solidFill>
                <a:effectLst>
                  <a:outerShdw blurRad="38100" dist="38100" dir="2700000" algn="tl">
                    <a:srgbClr val="000000">
                      <a:alpha val="43137"/>
                    </a:srgbClr>
                  </a:outerShdw>
                </a:effectLst>
                <a:latin typeface="Comic Sans MS" pitchFamily="66" charset="0"/>
              </a:rPr>
              <a:t>було</a:t>
            </a:r>
            <a:r>
              <a:rPr lang="ru-RU" b="1" dirty="0">
                <a:solidFill>
                  <a:srgbClr val="0070C0"/>
                </a:solidFill>
                <a:effectLst>
                  <a:outerShdw blurRad="38100" dist="38100" dir="2700000" algn="tl">
                    <a:srgbClr val="000000">
                      <a:alpha val="43137"/>
                    </a:srgbClr>
                  </a:outerShdw>
                </a:effectLst>
                <a:latin typeface="Comic Sans MS" pitchFamily="66" charset="0"/>
              </a:rPr>
              <a:t> </a:t>
            </a:r>
            <a:r>
              <a:rPr lang="ru-RU" b="1" dirty="0" err="1">
                <a:solidFill>
                  <a:srgbClr val="0070C0"/>
                </a:solidFill>
                <a:effectLst>
                  <a:outerShdw blurRad="38100" dist="38100" dir="2700000" algn="tl">
                    <a:srgbClr val="000000">
                      <a:alpha val="43137"/>
                    </a:srgbClr>
                  </a:outerShdw>
                </a:effectLst>
                <a:latin typeface="Comic Sans MS" pitchFamily="66" charset="0"/>
              </a:rPr>
              <a:t>відзначено</a:t>
            </a:r>
            <a:r>
              <a:rPr lang="ru-RU" b="1" dirty="0">
                <a:solidFill>
                  <a:srgbClr val="0070C0"/>
                </a:solidFill>
                <a:effectLst>
                  <a:outerShdw blurRad="38100" dist="38100" dir="2700000" algn="tl">
                    <a:srgbClr val="000000">
                      <a:alpha val="43137"/>
                    </a:srgbClr>
                  </a:outerShdw>
                </a:effectLst>
                <a:latin typeface="Comic Sans MS" pitchFamily="66" charset="0"/>
              </a:rPr>
              <a:t> 16 </a:t>
            </a:r>
            <a:r>
              <a:rPr lang="ru-RU" b="1" dirty="0" err="1">
                <a:solidFill>
                  <a:srgbClr val="0070C0"/>
                </a:solidFill>
                <a:effectLst>
                  <a:outerShdw blurRad="38100" dist="38100" dir="2700000" algn="tl">
                    <a:srgbClr val="000000">
                      <a:alpha val="43137"/>
                    </a:srgbClr>
                  </a:outerShdw>
                </a:effectLst>
                <a:latin typeface="Comic Sans MS" pitchFamily="66" charset="0"/>
              </a:rPr>
              <a:t>липня</a:t>
            </a:r>
            <a:r>
              <a:rPr lang="ru-RU" b="1" dirty="0">
                <a:solidFill>
                  <a:srgbClr val="0070C0"/>
                </a:solidFill>
                <a:effectLst>
                  <a:outerShdw blurRad="38100" dist="38100" dir="2700000" algn="tl">
                    <a:srgbClr val="000000">
                      <a:alpha val="43137"/>
                    </a:srgbClr>
                  </a:outerShdw>
                </a:effectLst>
                <a:latin typeface="Comic Sans MS" pitchFamily="66" charset="0"/>
              </a:rPr>
              <a:t> 1991 року — в </a:t>
            </a:r>
            <a:r>
              <a:rPr lang="ru-RU" b="1" dirty="0" err="1">
                <a:solidFill>
                  <a:srgbClr val="0070C0"/>
                </a:solidFill>
                <a:effectLst>
                  <a:outerShdw blurRad="38100" dist="38100" dir="2700000" algn="tl">
                    <a:srgbClr val="000000">
                      <a:alpha val="43137"/>
                    </a:srgbClr>
                  </a:outerShdw>
                </a:effectLst>
                <a:latin typeface="Comic Sans MS" pitchFamily="66" charset="0"/>
              </a:rPr>
              <a:t>пам'ять</a:t>
            </a:r>
            <a:r>
              <a:rPr lang="ru-RU" b="1" dirty="0">
                <a:solidFill>
                  <a:srgbClr val="0070C0"/>
                </a:solidFill>
                <a:effectLst>
                  <a:outerShdw blurRad="38100" dist="38100" dir="2700000" algn="tl">
                    <a:srgbClr val="000000">
                      <a:alpha val="43137"/>
                    </a:srgbClr>
                  </a:outerShdw>
                </a:effectLst>
                <a:latin typeface="Comic Sans MS" pitchFamily="66" charset="0"/>
              </a:rPr>
              <a:t> про те, </a:t>
            </a:r>
            <a:r>
              <a:rPr lang="ru-RU" b="1" dirty="0" err="1">
                <a:solidFill>
                  <a:srgbClr val="0070C0"/>
                </a:solidFill>
                <a:effectLst>
                  <a:outerShdw blurRad="38100" dist="38100" dir="2700000" algn="tl">
                    <a:srgbClr val="000000">
                      <a:alpha val="43137"/>
                    </a:srgbClr>
                  </a:outerShdw>
                </a:effectLst>
                <a:latin typeface="Comic Sans MS" pitchFamily="66" charset="0"/>
              </a:rPr>
              <a:t>що</a:t>
            </a:r>
            <a:r>
              <a:rPr lang="ru-RU" b="1" dirty="0">
                <a:solidFill>
                  <a:srgbClr val="0070C0"/>
                </a:solidFill>
                <a:effectLst>
                  <a:outerShdw blurRad="38100" dist="38100" dir="2700000" algn="tl">
                    <a:srgbClr val="000000">
                      <a:alpha val="43137"/>
                    </a:srgbClr>
                  </a:outerShdw>
                </a:effectLst>
                <a:latin typeface="Comic Sans MS" pitchFamily="66" charset="0"/>
              </a:rPr>
              <a:t> </a:t>
            </a:r>
            <a:r>
              <a:rPr lang="ru-RU" b="1" dirty="0" err="1">
                <a:solidFill>
                  <a:srgbClr val="0070C0"/>
                </a:solidFill>
                <a:effectLst>
                  <a:outerShdw blurRad="38100" dist="38100" dir="2700000" algn="tl">
                    <a:srgbClr val="000000">
                      <a:alpha val="43137"/>
                    </a:srgbClr>
                  </a:outerShdw>
                </a:effectLst>
                <a:latin typeface="Comic Sans MS" pitchFamily="66" charset="0"/>
              </a:rPr>
              <a:t>рік</a:t>
            </a:r>
            <a:r>
              <a:rPr lang="ru-RU" b="1" dirty="0">
                <a:solidFill>
                  <a:srgbClr val="0070C0"/>
                </a:solidFill>
                <a:effectLst>
                  <a:outerShdw blurRad="38100" dist="38100" dir="2700000" algn="tl">
                    <a:srgbClr val="000000">
                      <a:alpha val="43137"/>
                    </a:srgbClr>
                  </a:outerShdw>
                </a:effectLst>
                <a:latin typeface="Comic Sans MS" pitchFamily="66" charset="0"/>
              </a:rPr>
              <a:t> тому — 16 </a:t>
            </a:r>
            <a:r>
              <a:rPr lang="ru-RU" b="1" dirty="0" err="1">
                <a:solidFill>
                  <a:srgbClr val="0070C0"/>
                </a:solidFill>
                <a:effectLst>
                  <a:outerShdw blurRad="38100" dist="38100" dir="2700000" algn="tl">
                    <a:srgbClr val="000000">
                      <a:alpha val="43137"/>
                    </a:srgbClr>
                  </a:outerShdw>
                </a:effectLst>
                <a:latin typeface="Comic Sans MS" pitchFamily="66" charset="0"/>
              </a:rPr>
              <a:t>липня</a:t>
            </a:r>
            <a:r>
              <a:rPr lang="ru-RU" b="1" dirty="0">
                <a:solidFill>
                  <a:srgbClr val="0070C0"/>
                </a:solidFill>
                <a:effectLst>
                  <a:outerShdw blurRad="38100" dist="38100" dir="2700000" algn="tl">
                    <a:srgbClr val="000000">
                      <a:alpha val="43137"/>
                    </a:srgbClr>
                  </a:outerShdw>
                </a:effectLst>
                <a:latin typeface="Comic Sans MS" pitchFamily="66" charset="0"/>
              </a:rPr>
              <a:t> 1990 року — </a:t>
            </a:r>
            <a:r>
              <a:rPr lang="ru-RU" b="1" dirty="0" err="1">
                <a:solidFill>
                  <a:srgbClr val="0070C0"/>
                </a:solidFill>
                <a:effectLst>
                  <a:outerShdw blurRad="38100" dist="38100" dir="2700000" algn="tl">
                    <a:srgbClr val="000000">
                      <a:alpha val="43137"/>
                    </a:srgbClr>
                  </a:outerShdw>
                </a:effectLst>
                <a:latin typeface="Comic Sans MS" pitchFamily="66" charset="0"/>
              </a:rPr>
              <a:t>Верховна</a:t>
            </a:r>
            <a:r>
              <a:rPr lang="ru-RU" b="1" dirty="0">
                <a:solidFill>
                  <a:srgbClr val="0070C0"/>
                </a:solidFill>
                <a:effectLst>
                  <a:outerShdw blurRad="38100" dist="38100" dir="2700000" algn="tl">
                    <a:srgbClr val="000000">
                      <a:alpha val="43137"/>
                    </a:srgbClr>
                  </a:outerShdw>
                </a:effectLst>
                <a:latin typeface="Comic Sans MS" pitchFamily="66" charset="0"/>
              </a:rPr>
              <a:t> Рада </a:t>
            </a:r>
            <a:r>
              <a:rPr lang="ru-RU" b="1" dirty="0" err="1">
                <a:solidFill>
                  <a:srgbClr val="0070C0"/>
                </a:solidFill>
                <a:effectLst>
                  <a:outerShdw blurRad="38100" dist="38100" dir="2700000" algn="tl">
                    <a:srgbClr val="000000">
                      <a:alpha val="43137"/>
                    </a:srgbClr>
                  </a:outerShdw>
                </a:effectLst>
                <a:latin typeface="Comic Sans MS" pitchFamily="66" charset="0"/>
              </a:rPr>
              <a:t>Української</a:t>
            </a:r>
            <a:r>
              <a:rPr lang="ru-RU" b="1" dirty="0">
                <a:solidFill>
                  <a:srgbClr val="0070C0"/>
                </a:solidFill>
                <a:effectLst>
                  <a:outerShdw blurRad="38100" dist="38100" dir="2700000" algn="tl">
                    <a:srgbClr val="000000">
                      <a:alpha val="43137"/>
                    </a:srgbClr>
                  </a:outerShdw>
                </a:effectLst>
                <a:latin typeface="Comic Sans MS" pitchFamily="66" charset="0"/>
              </a:rPr>
              <a:t> РСР </a:t>
            </a:r>
            <a:r>
              <a:rPr lang="ru-RU" b="1" dirty="0" err="1">
                <a:solidFill>
                  <a:srgbClr val="0070C0"/>
                </a:solidFill>
                <a:effectLst>
                  <a:outerShdw blurRad="38100" dist="38100" dir="2700000" algn="tl">
                    <a:srgbClr val="000000">
                      <a:alpha val="43137"/>
                    </a:srgbClr>
                  </a:outerShdw>
                </a:effectLst>
                <a:latin typeface="Comic Sans MS" pitchFamily="66" charset="0"/>
              </a:rPr>
              <a:t>ухвалила</a:t>
            </a:r>
            <a:r>
              <a:rPr lang="ru-RU" b="1" dirty="0">
                <a:solidFill>
                  <a:srgbClr val="0070C0"/>
                </a:solidFill>
                <a:effectLst>
                  <a:outerShdw blurRad="38100" dist="38100" dir="2700000" algn="tl">
                    <a:srgbClr val="000000">
                      <a:alpha val="43137"/>
                    </a:srgbClr>
                  </a:outerShdw>
                </a:effectLst>
                <a:latin typeface="Comic Sans MS" pitchFamily="66" charset="0"/>
              </a:rPr>
              <a:t> </a:t>
            </a:r>
            <a:r>
              <a:rPr lang="ru-RU" b="1" dirty="0" err="1">
                <a:solidFill>
                  <a:srgbClr val="0070C0"/>
                </a:solidFill>
                <a:effectLst>
                  <a:outerShdw blurRad="38100" dist="38100" dir="2700000" algn="tl">
                    <a:srgbClr val="000000">
                      <a:alpha val="43137"/>
                    </a:srgbClr>
                  </a:outerShdw>
                </a:effectLst>
                <a:latin typeface="Comic Sans MS" pitchFamily="66" charset="0"/>
              </a:rPr>
              <a:t>Декларацію</a:t>
            </a:r>
            <a:r>
              <a:rPr lang="ru-RU" b="1" dirty="0">
                <a:solidFill>
                  <a:srgbClr val="0070C0"/>
                </a:solidFill>
                <a:effectLst>
                  <a:outerShdw blurRad="38100" dist="38100" dir="2700000" algn="tl">
                    <a:srgbClr val="000000">
                      <a:alpha val="43137"/>
                    </a:srgbClr>
                  </a:outerShdw>
                </a:effectLst>
                <a:latin typeface="Comic Sans MS" pitchFamily="66" charset="0"/>
              </a:rPr>
              <a:t> про </a:t>
            </a:r>
            <a:r>
              <a:rPr lang="ru-RU" b="1" dirty="0" err="1">
                <a:solidFill>
                  <a:srgbClr val="0070C0"/>
                </a:solidFill>
                <a:effectLst>
                  <a:outerShdw blurRad="38100" dist="38100" dir="2700000" algn="tl">
                    <a:srgbClr val="000000">
                      <a:alpha val="43137"/>
                    </a:srgbClr>
                  </a:outerShdw>
                </a:effectLst>
                <a:latin typeface="Comic Sans MS" pitchFamily="66" charset="0"/>
              </a:rPr>
              <a:t>державний</a:t>
            </a:r>
            <a:r>
              <a:rPr lang="ru-RU" b="1" dirty="0">
                <a:solidFill>
                  <a:srgbClr val="0070C0"/>
                </a:solidFill>
                <a:effectLst>
                  <a:outerShdw blurRad="38100" dist="38100" dir="2700000" algn="tl">
                    <a:srgbClr val="000000">
                      <a:alpha val="43137"/>
                    </a:srgbClr>
                  </a:outerShdw>
                </a:effectLst>
                <a:latin typeface="Comic Sans MS" pitchFamily="66" charset="0"/>
              </a:rPr>
              <a:t> </a:t>
            </a:r>
            <a:r>
              <a:rPr lang="ru-RU" b="1" dirty="0" err="1">
                <a:solidFill>
                  <a:srgbClr val="0070C0"/>
                </a:solidFill>
                <a:effectLst>
                  <a:outerShdw blurRad="38100" dist="38100" dir="2700000" algn="tl">
                    <a:srgbClr val="000000">
                      <a:alpha val="43137"/>
                    </a:srgbClr>
                  </a:outerShdw>
                </a:effectLst>
                <a:latin typeface="Comic Sans MS" pitchFamily="66" charset="0"/>
              </a:rPr>
              <a:t>суверенітет</a:t>
            </a:r>
            <a:r>
              <a:rPr lang="ru-RU" b="1" dirty="0">
                <a:solidFill>
                  <a:srgbClr val="0070C0"/>
                </a:solidFill>
                <a:effectLst>
                  <a:outerShdw blurRad="38100" dist="38100" dir="2700000" algn="tl">
                    <a:srgbClr val="000000">
                      <a:alpha val="43137"/>
                    </a:srgbClr>
                  </a:outerShdw>
                </a:effectLst>
                <a:latin typeface="Comic Sans MS" pitchFamily="66" charset="0"/>
              </a:rPr>
              <a:t> </a:t>
            </a:r>
            <a:r>
              <a:rPr lang="ru-RU" b="1" dirty="0" err="1">
                <a:solidFill>
                  <a:srgbClr val="0070C0"/>
                </a:solidFill>
                <a:effectLst>
                  <a:outerShdw blurRad="38100" dist="38100" dir="2700000" algn="tl">
                    <a:srgbClr val="000000">
                      <a:alpha val="43137"/>
                    </a:srgbClr>
                  </a:outerShdw>
                </a:effectLst>
                <a:latin typeface="Comic Sans MS" pitchFamily="66" charset="0"/>
              </a:rPr>
              <a:t>України</a:t>
            </a:r>
            <a:r>
              <a:rPr lang="ru-RU" b="1" dirty="0">
                <a:solidFill>
                  <a:srgbClr val="0070C0"/>
                </a:solidFill>
                <a:effectLst>
                  <a:outerShdw blurRad="38100" dist="38100" dir="2700000" algn="tl">
                    <a:srgbClr val="000000">
                      <a:alpha val="43137"/>
                    </a:srgbClr>
                  </a:outerShdw>
                </a:effectLst>
                <a:latin typeface="Comic Sans MS" pitchFamily="66" charset="0"/>
              </a:rPr>
              <a:t>. </a:t>
            </a:r>
            <a:r>
              <a:rPr lang="ru-RU" b="1" dirty="0" err="1">
                <a:solidFill>
                  <a:srgbClr val="0070C0"/>
                </a:solidFill>
                <a:effectLst>
                  <a:outerShdw blurRad="38100" dist="38100" dir="2700000" algn="tl">
                    <a:srgbClr val="000000">
                      <a:alpha val="43137"/>
                    </a:srgbClr>
                  </a:outerShdw>
                </a:effectLst>
                <a:latin typeface="Comic Sans MS" pitchFamily="66" charset="0"/>
              </a:rPr>
              <a:t>Одночасно</a:t>
            </a:r>
            <a:r>
              <a:rPr lang="ru-RU" b="1" dirty="0">
                <a:solidFill>
                  <a:srgbClr val="0070C0"/>
                </a:solidFill>
                <a:effectLst>
                  <a:outerShdw blurRad="38100" dist="38100" dir="2700000" algn="tl">
                    <a:srgbClr val="000000">
                      <a:alpha val="43137"/>
                    </a:srgbClr>
                  </a:outerShdw>
                </a:effectLst>
                <a:latin typeface="Comic Sans MS" pitchFamily="66" charset="0"/>
              </a:rPr>
              <a:t> того ж 16 </a:t>
            </a:r>
            <a:r>
              <a:rPr lang="ru-RU" b="1" dirty="0" err="1">
                <a:solidFill>
                  <a:srgbClr val="0070C0"/>
                </a:solidFill>
                <a:effectLst>
                  <a:outerShdw blurRad="38100" dist="38100" dir="2700000" algn="tl">
                    <a:srgbClr val="000000">
                      <a:alpha val="43137"/>
                    </a:srgbClr>
                  </a:outerShdw>
                </a:effectLst>
                <a:latin typeface="Comic Sans MS" pitchFamily="66" charset="0"/>
              </a:rPr>
              <a:t>липня</a:t>
            </a:r>
            <a:r>
              <a:rPr lang="ru-RU" b="1" dirty="0">
                <a:solidFill>
                  <a:srgbClr val="0070C0"/>
                </a:solidFill>
                <a:effectLst>
                  <a:outerShdw blurRad="38100" dist="38100" dir="2700000" algn="tl">
                    <a:srgbClr val="000000">
                      <a:alpha val="43137"/>
                    </a:srgbClr>
                  </a:outerShdw>
                </a:effectLst>
                <a:latin typeface="Comic Sans MS" pitchFamily="66" charset="0"/>
              </a:rPr>
              <a:t> 1990 року </a:t>
            </a:r>
            <a:r>
              <a:rPr lang="ru-RU" b="1" dirty="0" err="1">
                <a:solidFill>
                  <a:srgbClr val="0070C0"/>
                </a:solidFill>
                <a:effectLst>
                  <a:outerShdw blurRad="38100" dist="38100" dir="2700000" algn="tl">
                    <a:srgbClr val="000000">
                      <a:alpha val="43137"/>
                    </a:srgbClr>
                  </a:outerShdw>
                </a:effectLst>
                <a:latin typeface="Comic Sans MS" pitchFamily="66" charset="0"/>
              </a:rPr>
              <a:t>Верховна</a:t>
            </a:r>
            <a:r>
              <a:rPr lang="ru-RU" b="1" dirty="0">
                <a:solidFill>
                  <a:srgbClr val="0070C0"/>
                </a:solidFill>
                <a:effectLst>
                  <a:outerShdw blurRad="38100" dist="38100" dir="2700000" algn="tl">
                    <a:srgbClr val="000000">
                      <a:alpha val="43137"/>
                    </a:srgbClr>
                  </a:outerShdw>
                </a:effectLst>
                <a:latin typeface="Comic Sans MS" pitchFamily="66" charset="0"/>
              </a:rPr>
              <a:t> Рада </a:t>
            </a:r>
            <a:r>
              <a:rPr lang="ru-RU" b="1" dirty="0" err="1">
                <a:solidFill>
                  <a:srgbClr val="0070C0"/>
                </a:solidFill>
                <a:effectLst>
                  <a:outerShdw blurRad="38100" dist="38100" dir="2700000" algn="tl">
                    <a:srgbClr val="000000">
                      <a:alpha val="43137"/>
                    </a:srgbClr>
                  </a:outerShdw>
                </a:effectLst>
                <a:latin typeface="Comic Sans MS" pitchFamily="66" charset="0"/>
              </a:rPr>
              <a:t>Української</a:t>
            </a:r>
            <a:r>
              <a:rPr lang="ru-RU" b="1" dirty="0">
                <a:solidFill>
                  <a:srgbClr val="0070C0"/>
                </a:solidFill>
                <a:effectLst>
                  <a:outerShdw blurRad="38100" dist="38100" dir="2700000" algn="tl">
                    <a:srgbClr val="000000">
                      <a:alpha val="43137"/>
                    </a:srgbClr>
                  </a:outerShdw>
                </a:effectLst>
                <a:latin typeface="Comic Sans MS" pitchFamily="66" charset="0"/>
              </a:rPr>
              <a:t> РСР </a:t>
            </a:r>
            <a:r>
              <a:rPr lang="ru-RU" b="1" dirty="0" err="1">
                <a:solidFill>
                  <a:srgbClr val="0070C0"/>
                </a:solidFill>
                <a:effectLst>
                  <a:outerShdw blurRad="38100" dist="38100" dir="2700000" algn="tl">
                    <a:srgbClr val="000000">
                      <a:alpha val="43137"/>
                    </a:srgbClr>
                  </a:outerShdw>
                </a:effectLst>
                <a:latin typeface="Comic Sans MS" pitchFamily="66" charset="0"/>
              </a:rPr>
              <a:t>ухвалила</a:t>
            </a:r>
            <a:r>
              <a:rPr lang="ru-RU" b="1" dirty="0">
                <a:solidFill>
                  <a:srgbClr val="0070C0"/>
                </a:solidFill>
                <a:effectLst>
                  <a:outerShdw blurRad="38100" dist="38100" dir="2700000" algn="tl">
                    <a:srgbClr val="000000">
                      <a:alpha val="43137"/>
                    </a:srgbClr>
                  </a:outerShdw>
                </a:effectLst>
                <a:latin typeface="Comic Sans MS" pitchFamily="66" charset="0"/>
              </a:rPr>
              <a:t> постанову «Про День </a:t>
            </a:r>
            <a:r>
              <a:rPr lang="ru-RU" b="1" dirty="0" err="1">
                <a:solidFill>
                  <a:srgbClr val="0070C0"/>
                </a:solidFill>
                <a:effectLst>
                  <a:outerShdw blurRad="38100" dist="38100" dir="2700000" algn="tl">
                    <a:srgbClr val="000000">
                      <a:alpha val="43137"/>
                    </a:srgbClr>
                  </a:outerShdw>
                </a:effectLst>
                <a:latin typeface="Comic Sans MS" pitchFamily="66" charset="0"/>
              </a:rPr>
              <a:t>проголошення</a:t>
            </a:r>
            <a:r>
              <a:rPr lang="ru-RU" b="1" dirty="0">
                <a:solidFill>
                  <a:srgbClr val="0070C0"/>
                </a:solidFill>
                <a:effectLst>
                  <a:outerShdw blurRad="38100" dist="38100" dir="2700000" algn="tl">
                    <a:srgbClr val="000000">
                      <a:alpha val="43137"/>
                    </a:srgbClr>
                  </a:outerShdw>
                </a:effectLst>
                <a:latin typeface="Comic Sans MS" pitchFamily="66" charset="0"/>
              </a:rPr>
              <a:t> </a:t>
            </a:r>
            <a:r>
              <a:rPr lang="ru-RU" b="1" dirty="0" err="1">
                <a:solidFill>
                  <a:srgbClr val="0070C0"/>
                </a:solidFill>
                <a:effectLst>
                  <a:outerShdw blurRad="38100" dist="38100" dir="2700000" algn="tl">
                    <a:srgbClr val="000000">
                      <a:alpha val="43137"/>
                    </a:srgbClr>
                  </a:outerShdw>
                </a:effectLst>
                <a:latin typeface="Comic Sans MS" pitchFamily="66" charset="0"/>
              </a:rPr>
              <a:t>незалежності</a:t>
            </a:r>
            <a:r>
              <a:rPr lang="ru-RU" b="1" dirty="0">
                <a:solidFill>
                  <a:srgbClr val="0070C0"/>
                </a:solidFill>
                <a:effectLst>
                  <a:outerShdw blurRad="38100" dist="38100" dir="2700000" algn="tl">
                    <a:srgbClr val="000000">
                      <a:alpha val="43137"/>
                    </a:srgbClr>
                  </a:outerShdw>
                </a:effectLst>
                <a:latin typeface="Comic Sans MS" pitchFamily="66" charset="0"/>
              </a:rPr>
              <a:t> </a:t>
            </a:r>
            <a:r>
              <a:rPr lang="ru-RU" b="1" dirty="0" err="1">
                <a:solidFill>
                  <a:srgbClr val="0070C0"/>
                </a:solidFill>
                <a:effectLst>
                  <a:outerShdw blurRad="38100" dist="38100" dir="2700000" algn="tl">
                    <a:srgbClr val="000000">
                      <a:alpha val="43137"/>
                    </a:srgbClr>
                  </a:outerShdw>
                </a:effectLst>
                <a:latin typeface="Comic Sans MS" pitchFamily="66" charset="0"/>
              </a:rPr>
              <a:t>України</a:t>
            </a:r>
            <a:r>
              <a:rPr lang="ru-RU" b="1" dirty="0" smtClean="0">
                <a:solidFill>
                  <a:srgbClr val="0070C0"/>
                </a:solidFill>
                <a:effectLst>
                  <a:outerShdw blurRad="38100" dist="38100" dir="2700000" algn="tl">
                    <a:srgbClr val="000000">
                      <a:alpha val="43137"/>
                    </a:srgbClr>
                  </a:outerShdw>
                </a:effectLst>
                <a:latin typeface="Comic Sans MS" pitchFamily="66" charset="0"/>
              </a:rPr>
              <a:t>».</a:t>
            </a:r>
            <a:endParaRPr lang="ru-RU" b="1" dirty="0">
              <a:solidFill>
                <a:srgbClr val="0070C0"/>
              </a:solidFill>
              <a:effectLst>
                <a:outerShdw blurRad="38100" dist="38100" dir="2700000" algn="tl">
                  <a:srgbClr val="000000">
                    <a:alpha val="43137"/>
                  </a:srgbClr>
                </a:outerShdw>
              </a:effectLst>
              <a:latin typeface="Comic Sans MS" pitchFamily="66" charset="0"/>
            </a:endParaRPr>
          </a:p>
        </p:txBody>
      </p:sp>
      <p:pic>
        <p:nvPicPr>
          <p:cNvPr id="25602" name="Picture 2" descr="D:\KIS@mail.ru\Додатковий матеріал на уроки\11-А клас\Історія України\Державотворчі процеси\Все картинки\Мітинг на площі біля Верховної Ради України. Київ, 24 серпня 19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3648" y="3501008"/>
            <a:ext cx="5070351" cy="3356991"/>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8314" y="4077072"/>
            <a:ext cx="3528392" cy="2554545"/>
          </a:xfrm>
          <a:prstGeom prst="rect">
            <a:avLst/>
          </a:prstGeom>
          <a:noFill/>
        </p:spPr>
        <p:txBody>
          <a:bodyPr wrap="square" rtlCol="0">
            <a:spAutoFit/>
          </a:bodyPr>
          <a:lstStyle/>
          <a:p>
            <a:r>
              <a:rPr lang="ru-RU" sz="3200" b="1" i="1" dirty="0" err="1">
                <a:solidFill>
                  <a:srgbClr val="0070C0"/>
                </a:solidFill>
                <a:effectLst>
                  <a:outerShdw blurRad="38100" dist="38100" dir="2700000" algn="tl">
                    <a:srgbClr val="000000">
                      <a:alpha val="43137"/>
                    </a:srgbClr>
                  </a:outerShdw>
                </a:effectLst>
              </a:rPr>
              <a:t>Мітинг</a:t>
            </a:r>
            <a:r>
              <a:rPr lang="ru-RU" sz="3200" b="1" i="1" dirty="0">
                <a:solidFill>
                  <a:srgbClr val="0070C0"/>
                </a:solidFill>
                <a:effectLst>
                  <a:outerShdw blurRad="38100" dist="38100" dir="2700000" algn="tl">
                    <a:srgbClr val="000000">
                      <a:alpha val="43137"/>
                    </a:srgbClr>
                  </a:outerShdw>
                </a:effectLst>
              </a:rPr>
              <a:t> на </a:t>
            </a:r>
            <a:r>
              <a:rPr lang="ru-RU" sz="3200" b="1" i="1" dirty="0" err="1">
                <a:solidFill>
                  <a:srgbClr val="0070C0"/>
                </a:solidFill>
                <a:effectLst>
                  <a:outerShdw blurRad="38100" dist="38100" dir="2700000" algn="tl">
                    <a:srgbClr val="000000">
                      <a:alpha val="43137"/>
                    </a:srgbClr>
                  </a:outerShdw>
                </a:effectLst>
              </a:rPr>
              <a:t>площі</a:t>
            </a:r>
            <a:r>
              <a:rPr lang="ru-RU" sz="3200" b="1" i="1" dirty="0">
                <a:solidFill>
                  <a:srgbClr val="0070C0"/>
                </a:solidFill>
                <a:effectLst>
                  <a:outerShdw blurRad="38100" dist="38100" dir="2700000" algn="tl">
                    <a:srgbClr val="000000">
                      <a:alpha val="43137"/>
                    </a:srgbClr>
                  </a:outerShdw>
                </a:effectLst>
              </a:rPr>
              <a:t> </a:t>
            </a:r>
            <a:r>
              <a:rPr lang="ru-RU" sz="3200" b="1" i="1" dirty="0" err="1">
                <a:solidFill>
                  <a:srgbClr val="0070C0"/>
                </a:solidFill>
                <a:effectLst>
                  <a:outerShdw blurRad="38100" dist="38100" dir="2700000" algn="tl">
                    <a:srgbClr val="000000">
                      <a:alpha val="43137"/>
                    </a:srgbClr>
                  </a:outerShdw>
                </a:effectLst>
              </a:rPr>
              <a:t>біля</a:t>
            </a:r>
            <a:r>
              <a:rPr lang="ru-RU" sz="3200" b="1" i="1" dirty="0">
                <a:solidFill>
                  <a:srgbClr val="0070C0"/>
                </a:solidFill>
                <a:effectLst>
                  <a:outerShdw blurRad="38100" dist="38100" dir="2700000" algn="tl">
                    <a:srgbClr val="000000">
                      <a:alpha val="43137"/>
                    </a:srgbClr>
                  </a:outerShdw>
                </a:effectLst>
              </a:rPr>
              <a:t> </a:t>
            </a:r>
            <a:r>
              <a:rPr lang="ru-RU" sz="3200" b="1" i="1" dirty="0" err="1">
                <a:solidFill>
                  <a:srgbClr val="0070C0"/>
                </a:solidFill>
                <a:effectLst>
                  <a:outerShdw blurRad="38100" dist="38100" dir="2700000" algn="tl">
                    <a:srgbClr val="000000">
                      <a:alpha val="43137"/>
                    </a:srgbClr>
                  </a:outerShdw>
                </a:effectLst>
              </a:rPr>
              <a:t>Верховної</a:t>
            </a:r>
            <a:r>
              <a:rPr lang="ru-RU" sz="3200" b="1" i="1" dirty="0">
                <a:solidFill>
                  <a:srgbClr val="0070C0"/>
                </a:solidFill>
                <a:effectLst>
                  <a:outerShdw blurRad="38100" dist="38100" dir="2700000" algn="tl">
                    <a:srgbClr val="000000">
                      <a:alpha val="43137"/>
                    </a:srgbClr>
                  </a:outerShdw>
                </a:effectLst>
              </a:rPr>
              <a:t> Ради </a:t>
            </a:r>
            <a:r>
              <a:rPr lang="ru-RU" sz="3200" b="1" i="1" dirty="0" err="1">
                <a:solidFill>
                  <a:srgbClr val="0070C0"/>
                </a:solidFill>
                <a:effectLst>
                  <a:outerShdw blurRad="38100" dist="38100" dir="2700000" algn="tl">
                    <a:srgbClr val="000000">
                      <a:alpha val="43137"/>
                    </a:srgbClr>
                  </a:outerShdw>
                </a:effectLst>
              </a:rPr>
              <a:t>України</a:t>
            </a:r>
            <a:r>
              <a:rPr lang="ru-RU" sz="3200" b="1" i="1" dirty="0">
                <a:solidFill>
                  <a:srgbClr val="0070C0"/>
                </a:solidFill>
                <a:effectLst>
                  <a:outerShdw blurRad="38100" dist="38100" dir="2700000" algn="tl">
                    <a:srgbClr val="000000">
                      <a:alpha val="43137"/>
                    </a:srgbClr>
                  </a:outerShdw>
                </a:effectLst>
              </a:rPr>
              <a:t>. </a:t>
            </a:r>
            <a:r>
              <a:rPr lang="ru-RU" sz="3200" b="1" i="1" dirty="0" err="1">
                <a:solidFill>
                  <a:srgbClr val="0070C0"/>
                </a:solidFill>
                <a:effectLst>
                  <a:outerShdw blurRad="38100" dist="38100" dir="2700000" algn="tl">
                    <a:srgbClr val="000000">
                      <a:alpha val="43137"/>
                    </a:srgbClr>
                  </a:outerShdw>
                </a:effectLst>
              </a:rPr>
              <a:t>Київ</a:t>
            </a:r>
            <a:r>
              <a:rPr lang="ru-RU" sz="3200" b="1" i="1" dirty="0">
                <a:solidFill>
                  <a:srgbClr val="0070C0"/>
                </a:solidFill>
                <a:effectLst>
                  <a:outerShdw blurRad="38100" dist="38100" dir="2700000" algn="tl">
                    <a:srgbClr val="000000">
                      <a:alpha val="43137"/>
                    </a:srgbClr>
                  </a:outerShdw>
                </a:effectLst>
              </a:rPr>
              <a:t>, 24 </a:t>
            </a:r>
            <a:r>
              <a:rPr lang="ru-RU" sz="3200" b="1" i="1" dirty="0" err="1">
                <a:solidFill>
                  <a:srgbClr val="0070C0"/>
                </a:solidFill>
                <a:effectLst>
                  <a:outerShdw blurRad="38100" dist="38100" dir="2700000" algn="tl">
                    <a:srgbClr val="000000">
                      <a:alpha val="43137"/>
                    </a:srgbClr>
                  </a:outerShdw>
                </a:effectLst>
              </a:rPr>
              <a:t>серпня</a:t>
            </a:r>
            <a:r>
              <a:rPr lang="ru-RU" sz="3200" b="1" i="1" dirty="0">
                <a:solidFill>
                  <a:srgbClr val="0070C0"/>
                </a:solidFill>
                <a:effectLst>
                  <a:outerShdw blurRad="38100" dist="38100" dir="2700000" algn="tl">
                    <a:srgbClr val="000000">
                      <a:alpha val="43137"/>
                    </a:srgbClr>
                  </a:outerShdw>
                </a:effectLst>
              </a:rPr>
              <a:t> </a:t>
            </a:r>
            <a:r>
              <a:rPr lang="ru-RU" sz="3200" b="1" i="1" dirty="0" smtClean="0">
                <a:solidFill>
                  <a:srgbClr val="0070C0"/>
                </a:solidFill>
                <a:effectLst>
                  <a:outerShdw blurRad="38100" dist="38100" dir="2700000" algn="tl">
                    <a:srgbClr val="000000">
                      <a:alpha val="43137"/>
                    </a:srgbClr>
                  </a:outerShdw>
                </a:effectLst>
              </a:rPr>
              <a:t>1991</a:t>
            </a:r>
            <a:endParaRPr lang="ru-RU" sz="3200" b="1" i="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502267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p:spPr>
        <p:txBody>
          <a:bodyPr>
            <a:normAutofit/>
          </a:bodyPr>
          <a:lstStyle/>
          <a:p>
            <a:r>
              <a:rPr lang="ru-RU" sz="4800" b="1" dirty="0" err="1">
                <a:solidFill>
                  <a:srgbClr val="00B050"/>
                </a:solidFill>
                <a:effectLst>
                  <a:outerShdw blurRad="38100" dist="38100" dir="2700000" algn="tl">
                    <a:srgbClr val="000000">
                      <a:alpha val="43137"/>
                    </a:srgbClr>
                  </a:outerShdw>
                </a:effectLst>
                <a:latin typeface="Monotype Corsiva" pitchFamily="66" charset="0"/>
              </a:rPr>
              <a:t>Верховна</a:t>
            </a:r>
            <a:r>
              <a:rPr lang="ru-RU" sz="4800" b="1" dirty="0">
                <a:solidFill>
                  <a:srgbClr val="00B050"/>
                </a:solidFill>
                <a:effectLst>
                  <a:outerShdw blurRad="38100" dist="38100" dir="2700000" algn="tl">
                    <a:srgbClr val="000000">
                      <a:alpha val="43137"/>
                    </a:srgbClr>
                  </a:outerShdw>
                </a:effectLst>
                <a:latin typeface="Monotype Corsiva" pitchFamily="66" charset="0"/>
              </a:rPr>
              <a:t> Рада </a:t>
            </a:r>
            <a:r>
              <a:rPr lang="ru-RU" sz="4800" b="1" dirty="0" err="1">
                <a:solidFill>
                  <a:srgbClr val="00B050"/>
                </a:solidFill>
                <a:effectLst>
                  <a:outerShdw blurRad="38100" dist="38100" dir="2700000" algn="tl">
                    <a:srgbClr val="000000">
                      <a:alpha val="43137"/>
                    </a:srgbClr>
                  </a:outerShdw>
                </a:effectLst>
                <a:latin typeface="Monotype Corsiva" pitchFamily="66" charset="0"/>
              </a:rPr>
              <a:t>України</a:t>
            </a:r>
            <a:r>
              <a:rPr lang="ru-RU" sz="4800" b="1" dirty="0">
                <a:solidFill>
                  <a:srgbClr val="00B050"/>
                </a:solidFill>
                <a:effectLst>
                  <a:outerShdw blurRad="38100" dist="38100" dir="2700000" algn="tl">
                    <a:srgbClr val="000000">
                      <a:alpha val="43137"/>
                    </a:srgbClr>
                  </a:outerShdw>
                </a:effectLst>
                <a:latin typeface="Monotype Corsiva" pitchFamily="66" charset="0"/>
              </a:rPr>
              <a:t> </a:t>
            </a:r>
            <a:r>
              <a:rPr lang="ru-RU" sz="4800" b="1" dirty="0" err="1">
                <a:solidFill>
                  <a:srgbClr val="00B050"/>
                </a:solidFill>
                <a:effectLst>
                  <a:outerShdw blurRad="38100" dist="38100" dir="2700000" algn="tl">
                    <a:srgbClr val="000000">
                      <a:alpha val="43137"/>
                    </a:srgbClr>
                  </a:outerShdw>
                </a:effectLst>
                <a:latin typeface="Monotype Corsiva" pitchFamily="66" charset="0"/>
              </a:rPr>
              <a:t>постановляє</a:t>
            </a:r>
            <a:r>
              <a:rPr lang="ru-RU" sz="4800" b="1" dirty="0" smtClean="0">
                <a:solidFill>
                  <a:srgbClr val="00B050"/>
                </a:solidFill>
                <a:effectLst>
                  <a:outerShdw blurRad="38100" dist="38100" dir="2700000" algn="tl">
                    <a:srgbClr val="000000">
                      <a:alpha val="43137"/>
                    </a:srgbClr>
                  </a:outerShdw>
                </a:effectLst>
                <a:latin typeface="Monotype Corsiva" pitchFamily="66" charset="0"/>
              </a:rPr>
              <a:t>:</a:t>
            </a:r>
            <a:endParaRPr lang="ru-RU" sz="4800" b="1" dirty="0">
              <a:solidFill>
                <a:srgbClr val="00B050"/>
              </a:solidFill>
              <a:effectLst>
                <a:outerShdw blurRad="38100" dist="38100" dir="2700000" algn="tl">
                  <a:srgbClr val="000000">
                    <a:alpha val="43137"/>
                  </a:srgbClr>
                </a:outerShdw>
              </a:effectLst>
              <a:latin typeface="Monotype Corsiva" pitchFamily="66" charset="0"/>
            </a:endParaRPr>
          </a:p>
        </p:txBody>
      </p:sp>
      <p:pic>
        <p:nvPicPr>
          <p:cNvPr id="13314" name="Picture 2" descr="D:\KIS@mail.ru\Додатковий матеріал на уроки\11-А клас\Історія України\Державотворчі процеси\Все картинки\Парламент України — Верховна Рад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079358"/>
            <a:ext cx="7704856" cy="577864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7960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descr="D:\KIS@mail.ru\Додатковий матеріал на уроки\11-А клас\Історія України\Державотворчі процеси\Все картинки\Український рушник — один із національних символів..jpg"/>
          <p:cNvPicPr>
            <a:picLocks noChangeAspect="1" noChangeArrowheads="1"/>
          </p:cNvPicPr>
          <p:nvPr/>
        </p:nvPicPr>
        <p:blipFill rotWithShape="1">
          <a:blip r:embed="rId2">
            <a:extLst>
              <a:ext uri="{28A0092B-C50C-407E-A947-70E740481C1C}">
                <a14:useLocalDpi xmlns:a14="http://schemas.microsoft.com/office/drawing/2010/main" val="0"/>
              </a:ext>
            </a:extLst>
          </a:blip>
          <a:srcRect l="2" t="1" r="4196" b="1"/>
          <a:stretch/>
        </p:blipFill>
        <p:spPr bwMode="auto">
          <a:xfrm rot="651756">
            <a:off x="5950407" y="441954"/>
            <a:ext cx="5066998" cy="6235377"/>
          </a:xfrm>
          <a:prstGeom prst="chord">
            <a:avLst>
              <a:gd name="adj1" fmla="val 3708722"/>
              <a:gd name="adj2" fmla="val 16440539"/>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0" y="0"/>
            <a:ext cx="9144000" cy="6858000"/>
          </a:xfrm>
        </p:spPr>
        <p:txBody>
          <a:bodyPr>
            <a:normAutofit fontScale="92500" lnSpcReduction="10000"/>
          </a:bodyPr>
          <a:lstStyle/>
          <a:p>
            <a:r>
              <a:rPr lang="ru-RU" dirty="0">
                <a:solidFill>
                  <a:srgbClr val="0070C0"/>
                </a:solidFill>
                <a:effectLst>
                  <a:outerShdw blurRad="38100" dist="38100" dir="2700000" algn="tl">
                    <a:srgbClr val="000000">
                      <a:alpha val="43137"/>
                    </a:srgbClr>
                  </a:outerShdw>
                </a:effectLst>
                <a:latin typeface="Comic Sans MS" pitchFamily="66" charset="0"/>
              </a:rPr>
              <a:t>1. </a:t>
            </a:r>
            <a:r>
              <a:rPr lang="ru-RU" dirty="0" err="1">
                <a:solidFill>
                  <a:srgbClr val="0070C0"/>
                </a:solidFill>
                <a:effectLst>
                  <a:outerShdw blurRad="38100" dist="38100" dir="2700000" algn="tl">
                    <a:srgbClr val="000000">
                      <a:alpha val="43137"/>
                    </a:srgbClr>
                  </a:outerShdw>
                </a:effectLst>
                <a:latin typeface="Comic Sans MS" pitchFamily="66" charset="0"/>
              </a:rPr>
              <a:t>Вважати</a:t>
            </a:r>
            <a:r>
              <a:rPr lang="ru-RU" dirty="0">
                <a:solidFill>
                  <a:srgbClr val="0070C0"/>
                </a:solidFill>
                <a:effectLst>
                  <a:outerShdw blurRad="38100" dist="38100" dir="2700000" algn="tl">
                    <a:srgbClr val="000000">
                      <a:alpha val="43137"/>
                    </a:srgbClr>
                  </a:outerShdw>
                </a:effectLst>
                <a:latin typeface="Comic Sans MS" pitchFamily="66" charset="0"/>
              </a:rPr>
              <a:t> день 24 </a:t>
            </a:r>
            <a:r>
              <a:rPr lang="ru-RU" dirty="0" err="1">
                <a:solidFill>
                  <a:srgbClr val="0070C0"/>
                </a:solidFill>
                <a:effectLst>
                  <a:outerShdw blurRad="38100" dist="38100" dir="2700000" algn="tl">
                    <a:srgbClr val="000000">
                      <a:alpha val="43137"/>
                    </a:srgbClr>
                  </a:outerShdw>
                </a:effectLst>
                <a:latin typeface="Comic Sans MS" pitchFamily="66" charset="0"/>
              </a:rPr>
              <a:t>серпня</a:t>
            </a:r>
            <a:r>
              <a:rPr lang="ru-RU" dirty="0">
                <a:solidFill>
                  <a:srgbClr val="0070C0"/>
                </a:solidFill>
                <a:effectLst>
                  <a:outerShdw blurRad="38100" dist="38100" dir="2700000" algn="tl">
                    <a:srgbClr val="000000">
                      <a:alpha val="43137"/>
                    </a:srgbClr>
                  </a:outerShdw>
                </a:effectLst>
                <a:latin typeface="Comic Sans MS" pitchFamily="66" charset="0"/>
              </a:rPr>
              <a:t> Днем </a:t>
            </a:r>
            <a:r>
              <a:rPr lang="ru-RU" dirty="0" err="1">
                <a:solidFill>
                  <a:srgbClr val="0070C0"/>
                </a:solidFill>
                <a:effectLst>
                  <a:outerShdw blurRad="38100" dist="38100" dir="2700000" algn="tl">
                    <a:srgbClr val="000000">
                      <a:alpha val="43137"/>
                    </a:srgbClr>
                  </a:outerShdw>
                </a:effectLst>
                <a:latin typeface="Comic Sans MS" pitchFamily="66" charset="0"/>
              </a:rPr>
              <a:t>незалежності</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України</a:t>
            </a:r>
            <a:r>
              <a:rPr lang="ru-RU" dirty="0">
                <a:solidFill>
                  <a:srgbClr val="0070C0"/>
                </a:solidFill>
                <a:effectLst>
                  <a:outerShdw blurRad="38100" dist="38100" dir="2700000" algn="tl">
                    <a:srgbClr val="000000">
                      <a:alpha val="43137"/>
                    </a:srgbClr>
                  </a:outerShdw>
                </a:effectLst>
                <a:latin typeface="Comic Sans MS" pitchFamily="66" charset="0"/>
              </a:rPr>
              <a:t> і </a:t>
            </a:r>
            <a:r>
              <a:rPr lang="ru-RU" dirty="0" err="1">
                <a:solidFill>
                  <a:srgbClr val="0070C0"/>
                </a:solidFill>
                <a:effectLst>
                  <a:outerShdw blurRad="38100" dist="38100" dir="2700000" algn="tl">
                    <a:srgbClr val="000000">
                      <a:alpha val="43137"/>
                    </a:srgbClr>
                  </a:outerShdw>
                </a:effectLst>
                <a:latin typeface="Comic Sans MS" pitchFamily="66" charset="0"/>
              </a:rPr>
              <a:t>щорічно</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відзначати</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його</a:t>
            </a:r>
            <a:r>
              <a:rPr lang="ru-RU" dirty="0">
                <a:solidFill>
                  <a:srgbClr val="0070C0"/>
                </a:solidFill>
                <a:effectLst>
                  <a:outerShdw blurRad="38100" dist="38100" dir="2700000" algn="tl">
                    <a:srgbClr val="000000">
                      <a:alpha val="43137"/>
                    </a:srgbClr>
                  </a:outerShdw>
                </a:effectLst>
                <a:latin typeface="Comic Sans MS" pitchFamily="66" charset="0"/>
              </a:rPr>
              <a:t> як </a:t>
            </a:r>
            <a:r>
              <a:rPr lang="ru-RU" dirty="0" err="1">
                <a:solidFill>
                  <a:srgbClr val="0070C0"/>
                </a:solidFill>
                <a:effectLst>
                  <a:outerShdw blurRad="38100" dist="38100" dir="2700000" algn="tl">
                    <a:srgbClr val="000000">
                      <a:alpha val="43137"/>
                    </a:srgbClr>
                  </a:outerShdw>
                </a:effectLst>
                <a:latin typeface="Comic Sans MS" pitchFamily="66" charset="0"/>
              </a:rPr>
              <a:t>державне</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загальнонародне</a:t>
            </a:r>
            <a:r>
              <a:rPr lang="ru-RU" dirty="0">
                <a:solidFill>
                  <a:srgbClr val="0070C0"/>
                </a:solidFill>
                <a:effectLst>
                  <a:outerShdw blurRad="38100" dist="38100" dir="2700000" algn="tl">
                    <a:srgbClr val="000000">
                      <a:alpha val="43137"/>
                    </a:srgbClr>
                  </a:outerShdw>
                </a:effectLst>
                <a:latin typeface="Comic Sans MS" pitchFamily="66" charset="0"/>
              </a:rPr>
              <a:t> свято </a:t>
            </a:r>
            <a:r>
              <a:rPr lang="ru-RU" dirty="0" err="1">
                <a:solidFill>
                  <a:srgbClr val="0070C0"/>
                </a:solidFill>
                <a:effectLst>
                  <a:outerShdw blurRad="38100" dist="38100" dir="2700000" algn="tl">
                    <a:srgbClr val="000000">
                      <a:alpha val="43137"/>
                    </a:srgbClr>
                  </a:outerShdw>
                </a:effectLst>
                <a:latin typeface="Comic Sans MS" pitchFamily="66" charset="0"/>
              </a:rPr>
              <a:t>України</a:t>
            </a:r>
            <a:r>
              <a:rPr lang="ru-RU" dirty="0">
                <a:solidFill>
                  <a:srgbClr val="0070C0"/>
                </a:solidFill>
                <a:effectLst>
                  <a:outerShdw blurRad="38100" dist="38100" dir="2700000" algn="tl">
                    <a:srgbClr val="000000">
                      <a:alpha val="43137"/>
                    </a:srgbClr>
                  </a:outerShdw>
                </a:effectLst>
                <a:latin typeface="Comic Sans MS" pitchFamily="66" charset="0"/>
              </a:rPr>
              <a:t>.</a:t>
            </a:r>
          </a:p>
          <a:p>
            <a:r>
              <a:rPr lang="ru-RU" dirty="0">
                <a:solidFill>
                  <a:srgbClr val="0070C0"/>
                </a:solidFill>
                <a:effectLst>
                  <a:outerShdw blurRad="38100" dist="38100" dir="2700000" algn="tl">
                    <a:srgbClr val="000000">
                      <a:alpha val="43137"/>
                    </a:srgbClr>
                  </a:outerShdw>
                </a:effectLst>
                <a:latin typeface="Comic Sans MS" pitchFamily="66" charset="0"/>
              </a:rPr>
              <a:t> 2. Постанову </a:t>
            </a:r>
            <a:r>
              <a:rPr lang="ru-RU" dirty="0" err="1">
                <a:solidFill>
                  <a:srgbClr val="0070C0"/>
                </a:solidFill>
                <a:effectLst>
                  <a:outerShdw blurRad="38100" dist="38100" dir="2700000" algn="tl">
                    <a:srgbClr val="000000">
                      <a:alpha val="43137"/>
                    </a:srgbClr>
                  </a:outerShdw>
                </a:effectLst>
                <a:latin typeface="Comic Sans MS" pitchFamily="66" charset="0"/>
              </a:rPr>
              <a:t>Верховної</a:t>
            </a:r>
            <a:r>
              <a:rPr lang="ru-RU" dirty="0">
                <a:solidFill>
                  <a:srgbClr val="0070C0"/>
                </a:solidFill>
                <a:effectLst>
                  <a:outerShdw blurRad="38100" dist="38100" dir="2700000" algn="tl">
                    <a:srgbClr val="000000">
                      <a:alpha val="43137"/>
                    </a:srgbClr>
                  </a:outerShdw>
                </a:effectLst>
                <a:latin typeface="Comic Sans MS" pitchFamily="66" charset="0"/>
              </a:rPr>
              <a:t> Ради </a:t>
            </a:r>
            <a:r>
              <a:rPr lang="ru-RU" dirty="0" err="1">
                <a:solidFill>
                  <a:srgbClr val="0070C0"/>
                </a:solidFill>
                <a:effectLst>
                  <a:outerShdw blurRad="38100" dist="38100" dir="2700000" algn="tl">
                    <a:srgbClr val="000000">
                      <a:alpha val="43137"/>
                    </a:srgbClr>
                  </a:outerShdw>
                </a:effectLst>
                <a:latin typeface="Comic Sans MS" pitchFamily="66" charset="0"/>
              </a:rPr>
              <a:t>Української</a:t>
            </a:r>
            <a:r>
              <a:rPr lang="ru-RU" dirty="0">
                <a:solidFill>
                  <a:srgbClr val="0070C0"/>
                </a:solidFill>
                <a:effectLst>
                  <a:outerShdw blurRad="38100" dist="38100" dir="2700000" algn="tl">
                    <a:srgbClr val="000000">
                      <a:alpha val="43137"/>
                    </a:srgbClr>
                  </a:outerShdw>
                </a:effectLst>
                <a:latin typeface="Comic Sans MS" pitchFamily="66" charset="0"/>
              </a:rPr>
              <a:t> РСР «Про День </a:t>
            </a:r>
            <a:r>
              <a:rPr lang="ru-RU" dirty="0" err="1">
                <a:solidFill>
                  <a:srgbClr val="0070C0"/>
                </a:solidFill>
                <a:effectLst>
                  <a:outerShdw blurRad="38100" dist="38100" dir="2700000" algn="tl">
                    <a:srgbClr val="000000">
                      <a:alpha val="43137"/>
                    </a:srgbClr>
                  </a:outerShdw>
                </a:effectLst>
                <a:latin typeface="Comic Sans MS" pitchFamily="66" charset="0"/>
              </a:rPr>
              <a:t>проголошення</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незалежності</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України</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від</a:t>
            </a:r>
            <a:r>
              <a:rPr lang="ru-RU" dirty="0">
                <a:solidFill>
                  <a:srgbClr val="0070C0"/>
                </a:solidFill>
                <a:effectLst>
                  <a:outerShdw blurRad="38100" dist="38100" dir="2700000" algn="tl">
                    <a:srgbClr val="000000">
                      <a:alpha val="43137"/>
                    </a:srgbClr>
                  </a:outerShdw>
                </a:effectLst>
                <a:latin typeface="Comic Sans MS" pitchFamily="66" charset="0"/>
              </a:rPr>
              <a:t> 16 </a:t>
            </a:r>
            <a:r>
              <a:rPr lang="ru-RU" dirty="0" err="1">
                <a:solidFill>
                  <a:srgbClr val="0070C0"/>
                </a:solidFill>
                <a:effectLst>
                  <a:outerShdw blurRad="38100" dist="38100" dir="2700000" algn="tl">
                    <a:srgbClr val="000000">
                      <a:alpha val="43137"/>
                    </a:srgbClr>
                  </a:outerShdw>
                </a:effectLst>
                <a:latin typeface="Comic Sans MS" pitchFamily="66" charset="0"/>
              </a:rPr>
              <a:t>липня</a:t>
            </a:r>
            <a:r>
              <a:rPr lang="ru-RU" dirty="0">
                <a:solidFill>
                  <a:srgbClr val="0070C0"/>
                </a:solidFill>
                <a:effectLst>
                  <a:outerShdw blurRad="38100" dist="38100" dir="2700000" algn="tl">
                    <a:srgbClr val="000000">
                      <a:alpha val="43137"/>
                    </a:srgbClr>
                  </a:outerShdw>
                </a:effectLst>
                <a:latin typeface="Comic Sans MS" pitchFamily="66" charset="0"/>
              </a:rPr>
              <a:t> 1990 року </a:t>
            </a:r>
            <a:r>
              <a:rPr lang="ru-RU" dirty="0" err="1">
                <a:solidFill>
                  <a:srgbClr val="0070C0"/>
                </a:solidFill>
                <a:effectLst>
                  <a:outerShdw blurRad="38100" dist="38100" dir="2700000" algn="tl">
                    <a:srgbClr val="000000">
                      <a:alpha val="43137"/>
                    </a:srgbClr>
                  </a:outerShdw>
                </a:effectLst>
                <a:latin typeface="Comic Sans MS" pitchFamily="66" charset="0"/>
              </a:rPr>
              <a:t>вважати</a:t>
            </a:r>
            <a:r>
              <a:rPr lang="ru-RU" dirty="0">
                <a:solidFill>
                  <a:srgbClr val="0070C0"/>
                </a:solidFill>
                <a:effectLst>
                  <a:outerShdw blurRad="38100" dist="38100" dir="2700000" algn="tl">
                    <a:srgbClr val="000000">
                      <a:alpha val="43137"/>
                    </a:srgbClr>
                  </a:outerShdw>
                </a:effectLst>
                <a:latin typeface="Comic Sans MS" pitchFamily="66" charset="0"/>
              </a:rPr>
              <a:t> такою, </a:t>
            </a:r>
            <a:r>
              <a:rPr lang="ru-RU" dirty="0" err="1">
                <a:solidFill>
                  <a:srgbClr val="0070C0"/>
                </a:solidFill>
                <a:effectLst>
                  <a:outerShdw blurRad="38100" dist="38100" dir="2700000" algn="tl">
                    <a:srgbClr val="000000">
                      <a:alpha val="43137"/>
                    </a:srgbClr>
                  </a:outerShdw>
                </a:effectLst>
                <a:latin typeface="Comic Sans MS" pitchFamily="66" charset="0"/>
              </a:rPr>
              <a:t>що</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втратила</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чинність</a:t>
            </a:r>
            <a:r>
              <a:rPr lang="ru-RU" dirty="0">
                <a:solidFill>
                  <a:srgbClr val="0070C0"/>
                </a:solidFill>
                <a:effectLst>
                  <a:outerShdw blurRad="38100" dist="38100" dir="2700000" algn="tl">
                    <a:srgbClr val="000000">
                      <a:alpha val="43137"/>
                    </a:srgbClr>
                  </a:outerShdw>
                </a:effectLst>
                <a:latin typeface="Comic Sans MS" pitchFamily="66" charset="0"/>
              </a:rPr>
              <a:t>.</a:t>
            </a:r>
          </a:p>
          <a:p>
            <a:r>
              <a:rPr lang="ru-RU" dirty="0" err="1">
                <a:solidFill>
                  <a:srgbClr val="0070C0"/>
                </a:solidFill>
                <a:effectLst>
                  <a:outerShdw blurRad="38100" dist="38100" dir="2700000" algn="tl">
                    <a:srgbClr val="000000">
                      <a:alpha val="43137"/>
                    </a:srgbClr>
                  </a:outerShdw>
                </a:effectLst>
                <a:latin typeface="Comic Sans MS" pitchFamily="66" charset="0"/>
              </a:rPr>
              <a:t>Відповідно</a:t>
            </a:r>
            <a:r>
              <a:rPr lang="ru-RU" dirty="0">
                <a:solidFill>
                  <a:srgbClr val="0070C0"/>
                </a:solidFill>
                <a:effectLst>
                  <a:outerShdw blurRad="38100" dist="38100" dir="2700000" algn="tl">
                    <a:srgbClr val="000000">
                      <a:alpha val="43137"/>
                    </a:srgbClr>
                  </a:outerShdw>
                </a:effectLst>
                <a:latin typeface="Comic Sans MS" pitchFamily="66" charset="0"/>
              </a:rPr>
              <a:t> до </a:t>
            </a:r>
            <a:r>
              <a:rPr lang="ru-RU" dirty="0" err="1">
                <a:solidFill>
                  <a:srgbClr val="0070C0"/>
                </a:solidFill>
                <a:effectLst>
                  <a:outerShdw blurRad="38100" dist="38100" dir="2700000" algn="tl">
                    <a:srgbClr val="000000">
                      <a:alpha val="43137"/>
                    </a:srgbClr>
                  </a:outerShdw>
                </a:effectLst>
                <a:latin typeface="Comic Sans MS" pitchFamily="66" charset="0"/>
              </a:rPr>
              <a:t>цього</a:t>
            </a:r>
            <a:r>
              <a:rPr lang="ru-RU" dirty="0">
                <a:solidFill>
                  <a:srgbClr val="0070C0"/>
                </a:solidFill>
                <a:effectLst>
                  <a:outerShdw blurRad="38100" dist="38100" dir="2700000" algn="tl">
                    <a:srgbClr val="000000">
                      <a:alpha val="43137"/>
                    </a:srgbClr>
                  </a:outerShdw>
                </a:effectLst>
                <a:latin typeface="Comic Sans MS" pitchFamily="66" charset="0"/>
              </a:rPr>
              <a:t> 5 </a:t>
            </a:r>
            <a:r>
              <a:rPr lang="ru-RU" dirty="0" err="1">
                <a:solidFill>
                  <a:srgbClr val="0070C0"/>
                </a:solidFill>
                <a:effectLst>
                  <a:outerShdw blurRad="38100" dist="38100" dir="2700000" algn="tl">
                    <a:srgbClr val="000000">
                      <a:alpha val="43137"/>
                    </a:srgbClr>
                  </a:outerShdw>
                </a:effectLst>
                <a:latin typeface="Comic Sans MS" pitchFamily="66" charset="0"/>
              </a:rPr>
              <a:t>червня</a:t>
            </a:r>
            <a:r>
              <a:rPr lang="ru-RU" dirty="0">
                <a:solidFill>
                  <a:srgbClr val="0070C0"/>
                </a:solidFill>
                <a:effectLst>
                  <a:outerShdw blurRad="38100" dist="38100" dir="2700000" algn="tl">
                    <a:srgbClr val="000000">
                      <a:alpha val="43137"/>
                    </a:srgbClr>
                  </a:outerShdw>
                </a:effectLst>
                <a:latin typeface="Comic Sans MS" pitchFamily="66" charset="0"/>
              </a:rPr>
              <a:t> 1992 року </a:t>
            </a:r>
            <a:r>
              <a:rPr lang="ru-RU" dirty="0" err="1">
                <a:solidFill>
                  <a:srgbClr val="0070C0"/>
                </a:solidFill>
                <a:effectLst>
                  <a:outerShdw blurRad="38100" dist="38100" dir="2700000" algn="tl">
                    <a:srgbClr val="000000">
                      <a:alpha val="43137"/>
                    </a:srgbClr>
                  </a:outerShdw>
                </a:effectLst>
                <a:latin typeface="Comic Sans MS" pitchFamily="66" charset="0"/>
              </a:rPr>
              <a:t>Верховна</a:t>
            </a:r>
            <a:r>
              <a:rPr lang="ru-RU" dirty="0">
                <a:solidFill>
                  <a:srgbClr val="0070C0"/>
                </a:solidFill>
                <a:effectLst>
                  <a:outerShdw blurRad="38100" dist="38100" dir="2700000" algn="tl">
                    <a:srgbClr val="000000">
                      <a:alpha val="43137"/>
                    </a:srgbClr>
                  </a:outerShdw>
                </a:effectLst>
                <a:latin typeface="Comic Sans MS" pitchFamily="66" charset="0"/>
              </a:rPr>
              <a:t> Рада </a:t>
            </a:r>
            <a:r>
              <a:rPr lang="ru-RU" dirty="0" err="1">
                <a:solidFill>
                  <a:srgbClr val="0070C0"/>
                </a:solidFill>
                <a:effectLst>
                  <a:outerShdw blurRad="38100" dist="38100" dir="2700000" algn="tl">
                    <a:srgbClr val="000000">
                      <a:alpha val="43137"/>
                    </a:srgbClr>
                  </a:outerShdw>
                </a:effectLst>
                <a:latin typeface="Comic Sans MS" pitchFamily="66" charset="0"/>
              </a:rPr>
              <a:t>України</a:t>
            </a:r>
            <a:r>
              <a:rPr lang="ru-RU" dirty="0">
                <a:solidFill>
                  <a:srgbClr val="0070C0"/>
                </a:solidFill>
                <a:effectLst>
                  <a:outerShdw blurRad="38100" dist="38100" dir="2700000" algn="tl">
                    <a:srgbClr val="000000">
                      <a:alpha val="43137"/>
                    </a:srgbClr>
                  </a:outerShdw>
                </a:effectLst>
                <a:latin typeface="Comic Sans MS" pitchFamily="66" charset="0"/>
              </a:rPr>
              <a:t> постановила: у </a:t>
            </a:r>
            <a:r>
              <a:rPr lang="ru-RU" dirty="0" err="1">
                <a:solidFill>
                  <a:srgbClr val="0070C0"/>
                </a:solidFill>
                <a:effectLst>
                  <a:outerShdw blurRad="38100" dist="38100" dir="2700000" algn="tl">
                    <a:srgbClr val="000000">
                      <a:alpha val="43137"/>
                    </a:srgbClr>
                  </a:outerShdw>
                </a:effectLst>
                <a:latin typeface="Comic Sans MS" pitchFamily="66" charset="0"/>
              </a:rPr>
              <a:t>частині</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першій</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статті</a:t>
            </a:r>
            <a:r>
              <a:rPr lang="ru-RU" dirty="0">
                <a:solidFill>
                  <a:srgbClr val="0070C0"/>
                </a:solidFill>
                <a:effectLst>
                  <a:outerShdw blurRad="38100" dist="38100" dir="2700000" algn="tl">
                    <a:srgbClr val="000000">
                      <a:alpha val="43137"/>
                    </a:srgbClr>
                  </a:outerShdw>
                </a:effectLst>
                <a:latin typeface="Comic Sans MS" pitchFamily="66" charset="0"/>
              </a:rPr>
              <a:t> 73 Кодексу </a:t>
            </a:r>
            <a:r>
              <a:rPr lang="ru-RU" dirty="0" err="1">
                <a:solidFill>
                  <a:srgbClr val="0070C0"/>
                </a:solidFill>
                <a:effectLst>
                  <a:outerShdw blurRad="38100" dist="38100" dir="2700000" algn="tl">
                    <a:srgbClr val="000000">
                      <a:alpha val="43137"/>
                    </a:srgbClr>
                  </a:outerShdw>
                </a:effectLst>
                <a:latin typeface="Comic Sans MS" pitchFamily="66" charset="0"/>
              </a:rPr>
              <a:t>законів</a:t>
            </a:r>
            <a:r>
              <a:rPr lang="ru-RU" dirty="0">
                <a:solidFill>
                  <a:srgbClr val="0070C0"/>
                </a:solidFill>
                <a:effectLst>
                  <a:outerShdw blurRad="38100" dist="38100" dir="2700000" algn="tl">
                    <a:srgbClr val="000000">
                      <a:alpha val="43137"/>
                    </a:srgbClr>
                  </a:outerShdw>
                </a:effectLst>
                <a:latin typeface="Comic Sans MS" pitchFamily="66" charset="0"/>
              </a:rPr>
              <a:t> про </a:t>
            </a:r>
            <a:r>
              <a:rPr lang="ru-RU" dirty="0" err="1">
                <a:solidFill>
                  <a:srgbClr val="0070C0"/>
                </a:solidFill>
                <a:effectLst>
                  <a:outerShdw blurRad="38100" dist="38100" dir="2700000" algn="tl">
                    <a:srgbClr val="000000">
                      <a:alpha val="43137"/>
                    </a:srgbClr>
                  </a:outerShdw>
                </a:effectLst>
                <a:latin typeface="Comic Sans MS" pitchFamily="66" charset="0"/>
              </a:rPr>
              <a:t>працю</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України</a:t>
            </a:r>
            <a:r>
              <a:rPr lang="ru-RU" dirty="0">
                <a:solidFill>
                  <a:srgbClr val="0070C0"/>
                </a:solidFill>
                <a:effectLst>
                  <a:outerShdw blurRad="38100" dist="38100" dir="2700000" algn="tl">
                    <a:srgbClr val="000000">
                      <a:alpha val="43137"/>
                    </a:srgbClr>
                  </a:outerShdw>
                </a:effectLst>
                <a:latin typeface="Comic Sans MS" pitchFamily="66" charset="0"/>
              </a:rPr>
              <a:t> слова «16 </a:t>
            </a:r>
            <a:r>
              <a:rPr lang="ru-RU" dirty="0" err="1">
                <a:solidFill>
                  <a:srgbClr val="0070C0"/>
                </a:solidFill>
                <a:effectLst>
                  <a:outerShdw blurRad="38100" dist="38100" dir="2700000" algn="tl">
                    <a:srgbClr val="000000">
                      <a:alpha val="43137"/>
                    </a:srgbClr>
                  </a:outerShdw>
                </a:effectLst>
                <a:latin typeface="Comic Sans MS" pitchFamily="66" charset="0"/>
              </a:rPr>
              <a:t>липня</a:t>
            </a:r>
            <a:r>
              <a:rPr lang="ru-RU" dirty="0">
                <a:solidFill>
                  <a:srgbClr val="0070C0"/>
                </a:solidFill>
                <a:effectLst>
                  <a:outerShdw blurRad="38100" dist="38100" dir="2700000" algn="tl">
                    <a:srgbClr val="000000">
                      <a:alpha val="43137"/>
                    </a:srgbClr>
                  </a:outerShdw>
                </a:effectLst>
                <a:latin typeface="Comic Sans MS" pitchFamily="66" charset="0"/>
              </a:rPr>
              <a:t> — День </a:t>
            </a:r>
            <a:r>
              <a:rPr lang="ru-RU" dirty="0" err="1">
                <a:solidFill>
                  <a:srgbClr val="0070C0"/>
                </a:solidFill>
                <a:effectLst>
                  <a:outerShdw blurRad="38100" dist="38100" dir="2700000" algn="tl">
                    <a:srgbClr val="000000">
                      <a:alpha val="43137"/>
                    </a:srgbClr>
                  </a:outerShdw>
                </a:effectLst>
                <a:latin typeface="Comic Sans MS" pitchFamily="66" charset="0"/>
              </a:rPr>
              <a:t>незалежності</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України</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замінити</a:t>
            </a:r>
            <a:r>
              <a:rPr lang="ru-RU" dirty="0">
                <a:solidFill>
                  <a:srgbClr val="0070C0"/>
                </a:solidFill>
                <a:effectLst>
                  <a:outerShdw blurRad="38100" dist="38100" dir="2700000" algn="tl">
                    <a:srgbClr val="000000">
                      <a:alpha val="43137"/>
                    </a:srgbClr>
                  </a:outerShdw>
                </a:effectLst>
                <a:latin typeface="Comic Sans MS" pitchFamily="66" charset="0"/>
              </a:rPr>
              <a:t> словами «24 </a:t>
            </a:r>
            <a:r>
              <a:rPr lang="ru-RU" dirty="0" err="1">
                <a:solidFill>
                  <a:srgbClr val="0070C0"/>
                </a:solidFill>
                <a:effectLst>
                  <a:outerShdw blurRad="38100" dist="38100" dir="2700000" algn="tl">
                    <a:srgbClr val="000000">
                      <a:alpha val="43137"/>
                    </a:srgbClr>
                  </a:outerShdw>
                </a:effectLst>
                <a:latin typeface="Comic Sans MS" pitchFamily="66" charset="0"/>
              </a:rPr>
              <a:t>серпня</a:t>
            </a:r>
            <a:r>
              <a:rPr lang="ru-RU" dirty="0">
                <a:solidFill>
                  <a:srgbClr val="0070C0"/>
                </a:solidFill>
                <a:effectLst>
                  <a:outerShdw blurRad="38100" dist="38100" dir="2700000" algn="tl">
                    <a:srgbClr val="000000">
                      <a:alpha val="43137"/>
                    </a:srgbClr>
                  </a:outerShdw>
                </a:effectLst>
                <a:latin typeface="Comic Sans MS" pitchFamily="66" charset="0"/>
              </a:rPr>
              <a:t> — День </a:t>
            </a:r>
            <a:r>
              <a:rPr lang="ru-RU" dirty="0" err="1">
                <a:solidFill>
                  <a:srgbClr val="0070C0"/>
                </a:solidFill>
                <a:effectLst>
                  <a:outerShdw blurRad="38100" dist="38100" dir="2700000" algn="tl">
                    <a:srgbClr val="000000">
                      <a:alpha val="43137"/>
                    </a:srgbClr>
                  </a:outerShdw>
                </a:effectLst>
                <a:latin typeface="Comic Sans MS" pitchFamily="66" charset="0"/>
              </a:rPr>
              <a:t>незалежності</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України</a:t>
            </a:r>
            <a:r>
              <a:rPr lang="ru-RU" dirty="0">
                <a:solidFill>
                  <a:srgbClr val="0070C0"/>
                </a:solidFill>
                <a:effectLst>
                  <a:outerShdw blurRad="38100" dist="38100" dir="2700000" algn="tl">
                    <a:srgbClr val="000000">
                      <a:alpha val="43137"/>
                    </a:srgbClr>
                  </a:outerShdw>
                </a:effectLst>
                <a:latin typeface="Comic Sans MS" pitchFamily="66" charset="0"/>
              </a:rPr>
              <a:t>». Тому </a:t>
            </a:r>
            <a:r>
              <a:rPr lang="ru-RU" dirty="0" err="1">
                <a:solidFill>
                  <a:srgbClr val="0070C0"/>
                </a:solidFill>
                <a:effectLst>
                  <a:outerShdw blurRad="38100" dist="38100" dir="2700000" algn="tl">
                    <a:srgbClr val="000000">
                      <a:alpha val="43137"/>
                    </a:srgbClr>
                  </a:outerShdw>
                </a:effectLst>
                <a:latin typeface="Comic Sans MS" pitchFamily="66" charset="0"/>
              </a:rPr>
              <a:t>від</a:t>
            </a:r>
            <a:r>
              <a:rPr lang="ru-RU" dirty="0">
                <a:solidFill>
                  <a:srgbClr val="0070C0"/>
                </a:solidFill>
                <a:effectLst>
                  <a:outerShdw blurRad="38100" dist="38100" dir="2700000" algn="tl">
                    <a:srgbClr val="000000">
                      <a:alpha val="43137"/>
                    </a:srgbClr>
                  </a:outerShdw>
                </a:effectLst>
                <a:latin typeface="Comic Sans MS" pitchFamily="66" charset="0"/>
              </a:rPr>
              <a:t> 1992 року День </a:t>
            </a:r>
            <a:r>
              <a:rPr lang="ru-RU" dirty="0" err="1">
                <a:solidFill>
                  <a:srgbClr val="0070C0"/>
                </a:solidFill>
                <a:effectLst>
                  <a:outerShdw blurRad="38100" dist="38100" dir="2700000" algn="tl">
                    <a:srgbClr val="000000">
                      <a:alpha val="43137"/>
                    </a:srgbClr>
                  </a:outerShdw>
                </a:effectLst>
                <a:latin typeface="Comic Sans MS" pitchFamily="66" charset="0"/>
              </a:rPr>
              <a:t>незалежності</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України</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щороку</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відзначається</a:t>
            </a:r>
            <a:r>
              <a:rPr lang="ru-RU" dirty="0">
                <a:solidFill>
                  <a:srgbClr val="0070C0"/>
                </a:solidFill>
                <a:effectLst>
                  <a:outerShdw blurRad="38100" dist="38100" dir="2700000" algn="tl">
                    <a:srgbClr val="000000">
                      <a:alpha val="43137"/>
                    </a:srgbClr>
                  </a:outerShdw>
                </a:effectLst>
                <a:latin typeface="Comic Sans MS" pitchFamily="66" charset="0"/>
              </a:rPr>
              <a:t> 24 </a:t>
            </a:r>
            <a:r>
              <a:rPr lang="ru-RU" dirty="0" err="1">
                <a:solidFill>
                  <a:srgbClr val="0070C0"/>
                </a:solidFill>
                <a:effectLst>
                  <a:outerShdw blurRad="38100" dist="38100" dir="2700000" algn="tl">
                    <a:srgbClr val="000000">
                      <a:alpha val="43137"/>
                    </a:srgbClr>
                  </a:outerShdw>
                </a:effectLst>
                <a:latin typeface="Comic Sans MS" pitchFamily="66" charset="0"/>
              </a:rPr>
              <a:t>серпня</a:t>
            </a:r>
            <a:r>
              <a:rPr lang="ru-RU" dirty="0" smtClean="0">
                <a:solidFill>
                  <a:srgbClr val="0070C0"/>
                </a:solidFill>
                <a:effectLst>
                  <a:outerShdw blurRad="38100" dist="38100" dir="2700000" algn="tl">
                    <a:srgbClr val="000000">
                      <a:alpha val="43137"/>
                    </a:srgbClr>
                  </a:outerShdw>
                </a:effectLst>
                <a:latin typeface="Comic Sans MS" pitchFamily="66" charset="0"/>
              </a:rPr>
              <a:t>.</a:t>
            </a:r>
            <a:endParaRPr lang="ru-RU" dirty="0">
              <a:solidFill>
                <a:srgbClr val="0070C0"/>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3074316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p:spPr>
        <p:txBody>
          <a:bodyPr>
            <a:normAutofit fontScale="90000"/>
          </a:bodyPr>
          <a:lstStyle/>
          <a:p>
            <a:r>
              <a:rPr lang="uk-UA" sz="12800" b="1" dirty="0" smtClean="0">
                <a:solidFill>
                  <a:srgbClr val="00B050"/>
                </a:solidFill>
                <a:effectLst>
                  <a:outerShdw blurRad="38100" dist="38100" dir="2700000" algn="tl">
                    <a:srgbClr val="000000">
                      <a:alpha val="43137"/>
                    </a:srgbClr>
                  </a:outerShdw>
                </a:effectLst>
                <a:latin typeface="Monotype Corsiva" pitchFamily="66" charset="0"/>
              </a:rPr>
              <a:t>Стародавність</a:t>
            </a:r>
            <a:endParaRPr lang="ru-RU" b="1" dirty="0">
              <a:solidFill>
                <a:srgbClr val="00B050"/>
              </a:solidFill>
              <a:effectLst>
                <a:outerShdw blurRad="38100" dist="38100" dir="2700000" algn="tl">
                  <a:srgbClr val="000000">
                    <a:alpha val="43137"/>
                  </a:srgbClr>
                </a:outerShdw>
              </a:effectLst>
              <a:latin typeface="Monotype Corsiva" pitchFamily="66" charset="0"/>
            </a:endParaRPr>
          </a:p>
        </p:txBody>
      </p:sp>
      <p:pic>
        <p:nvPicPr>
          <p:cNvPr id="3074" name="Picture 2" descr="D:\KIS@mail.ru\Додатковий матеріал на уроки\11-А клас\Історія України\Державотворчі процеси\Все картинки\Битва за Дніпр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700808"/>
            <a:ext cx="6590506" cy="436437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211960" y="5881225"/>
            <a:ext cx="4608512" cy="707886"/>
          </a:xfrm>
          <a:prstGeom prst="rect">
            <a:avLst/>
          </a:prstGeom>
          <a:noFill/>
        </p:spPr>
        <p:txBody>
          <a:bodyPr wrap="square" rtlCol="0">
            <a:spAutoFit/>
          </a:bodyPr>
          <a:lstStyle/>
          <a:p>
            <a:r>
              <a:rPr lang="ru-RU" sz="4000" b="1" i="1" dirty="0">
                <a:solidFill>
                  <a:srgbClr val="0070C0"/>
                </a:solidFill>
                <a:effectLst>
                  <a:outerShdw blurRad="38100" dist="38100" dir="2700000" algn="tl">
                    <a:srgbClr val="000000">
                      <a:alpha val="43137"/>
                    </a:srgbClr>
                  </a:outerShdw>
                </a:effectLst>
              </a:rPr>
              <a:t>Битва за </a:t>
            </a:r>
            <a:r>
              <a:rPr lang="ru-RU" sz="4000" b="1" i="1" dirty="0" err="1" smtClean="0">
                <a:solidFill>
                  <a:srgbClr val="0070C0"/>
                </a:solidFill>
                <a:effectLst>
                  <a:outerShdw blurRad="38100" dist="38100" dir="2700000" algn="tl">
                    <a:srgbClr val="000000">
                      <a:alpha val="43137"/>
                    </a:srgbClr>
                  </a:outerShdw>
                </a:effectLst>
              </a:rPr>
              <a:t>Дніпро</a:t>
            </a:r>
            <a:endParaRPr lang="ru-RU" sz="4000" b="1" i="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975756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25265"/>
            <a:ext cx="9144000" cy="6832735"/>
          </a:xfrm>
        </p:spPr>
        <p:txBody>
          <a:bodyPr>
            <a:normAutofit/>
          </a:bodyPr>
          <a:lstStyle/>
          <a:p>
            <a:pPr marL="0" indent="0">
              <a:buNone/>
            </a:pPr>
            <a:r>
              <a:rPr lang="ru-RU" dirty="0" err="1">
                <a:solidFill>
                  <a:srgbClr val="0070C0"/>
                </a:solidFill>
                <a:effectLst>
                  <a:outerShdw blurRad="38100" dist="38100" dir="2700000" algn="tl">
                    <a:srgbClr val="000000">
                      <a:alpha val="43137"/>
                    </a:srgbClr>
                  </a:outerShdw>
                </a:effectLst>
                <a:latin typeface="Comic Sans MS" pitchFamily="66" charset="0"/>
              </a:rPr>
              <a:t>Перші</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археоантропи</a:t>
            </a:r>
            <a:r>
              <a:rPr lang="ru-RU" dirty="0">
                <a:solidFill>
                  <a:srgbClr val="0070C0"/>
                </a:solidFill>
                <a:effectLst>
                  <a:outerShdw blurRad="38100" dist="38100" dir="2700000" algn="tl">
                    <a:srgbClr val="000000">
                      <a:alpha val="43137"/>
                    </a:srgbClr>
                  </a:outerShdw>
                </a:effectLst>
                <a:latin typeface="Comic Sans MS" pitchFamily="66" charset="0"/>
              </a:rPr>
              <a:t> на </a:t>
            </a:r>
            <a:r>
              <a:rPr lang="ru-RU" dirty="0" err="1">
                <a:solidFill>
                  <a:srgbClr val="0070C0"/>
                </a:solidFill>
                <a:effectLst>
                  <a:outerShdw blurRad="38100" dist="38100" dir="2700000" algn="tl">
                    <a:srgbClr val="000000">
                      <a:alpha val="43137"/>
                    </a:srgbClr>
                  </a:outerShdw>
                </a:effectLst>
                <a:latin typeface="Comic Sans MS" pitchFamily="66" charset="0"/>
              </a:rPr>
              <a:t>території</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сучасної</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України</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з'явилися</a:t>
            </a:r>
            <a:r>
              <a:rPr lang="ru-RU" dirty="0">
                <a:solidFill>
                  <a:srgbClr val="0070C0"/>
                </a:solidFill>
                <a:effectLst>
                  <a:outerShdw blurRad="38100" dist="38100" dir="2700000" algn="tl">
                    <a:srgbClr val="000000">
                      <a:alpha val="43137"/>
                    </a:srgbClr>
                  </a:outerShdw>
                </a:effectLst>
                <a:latin typeface="Comic Sans MS" pitchFamily="66" charset="0"/>
              </a:rPr>
              <a:t> в </a:t>
            </a:r>
            <a:r>
              <a:rPr lang="ru-RU" dirty="0" err="1">
                <a:solidFill>
                  <a:srgbClr val="0070C0"/>
                </a:solidFill>
                <a:effectLst>
                  <a:outerShdw blurRad="38100" dist="38100" dir="2700000" algn="tl">
                    <a:srgbClr val="000000">
                      <a:alpha val="43137"/>
                    </a:srgbClr>
                  </a:outerShdw>
                </a:effectLst>
                <a:latin typeface="Comic Sans MS" pitchFamily="66" charset="0"/>
              </a:rPr>
              <a:t>епоху</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раннього</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палеоліту</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понад</a:t>
            </a:r>
            <a:r>
              <a:rPr lang="ru-RU" dirty="0">
                <a:solidFill>
                  <a:srgbClr val="0070C0"/>
                </a:solidFill>
                <a:effectLst>
                  <a:outerShdw blurRad="38100" dist="38100" dir="2700000" algn="tl">
                    <a:srgbClr val="000000">
                      <a:alpha val="43137"/>
                    </a:srgbClr>
                  </a:outerShdw>
                </a:effectLst>
                <a:latin typeface="Comic Sans MS" pitchFamily="66" charset="0"/>
              </a:rPr>
              <a:t> 900—800 </a:t>
            </a:r>
            <a:endParaRPr lang="ru-RU" dirty="0" smtClean="0">
              <a:solidFill>
                <a:srgbClr val="0070C0"/>
              </a:solidFill>
              <a:effectLst>
                <a:outerShdw blurRad="38100" dist="38100" dir="2700000" algn="tl">
                  <a:srgbClr val="000000">
                    <a:alpha val="43137"/>
                  </a:srgbClr>
                </a:outerShdw>
              </a:effectLst>
              <a:latin typeface="Comic Sans MS" pitchFamily="66" charset="0"/>
            </a:endParaRPr>
          </a:p>
          <a:p>
            <a:pPr marL="0" indent="0">
              <a:buNone/>
            </a:pPr>
            <a:r>
              <a:rPr lang="ru-RU" dirty="0" err="1" smtClean="0">
                <a:solidFill>
                  <a:srgbClr val="0070C0"/>
                </a:solidFill>
                <a:effectLst>
                  <a:outerShdw blurRad="38100" dist="38100" dir="2700000" algn="tl">
                    <a:srgbClr val="000000">
                      <a:alpha val="43137"/>
                    </a:srgbClr>
                  </a:outerShdw>
                </a:effectLst>
                <a:latin typeface="Comic Sans MS" pitchFamily="66" charset="0"/>
              </a:rPr>
              <a:t>тисяч</a:t>
            </a:r>
            <a:r>
              <a:rPr lang="ru-RU" dirty="0" smtClean="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років</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smtClean="0">
                <a:solidFill>
                  <a:srgbClr val="0070C0"/>
                </a:solidFill>
                <a:effectLst>
                  <a:outerShdw blurRad="38100" dist="38100" dir="2700000" algn="tl">
                    <a:srgbClr val="000000">
                      <a:alpha val="43137"/>
                    </a:srgbClr>
                  </a:outerShdw>
                </a:effectLst>
                <a:latin typeface="Comic Sans MS" pitchFamily="66" charset="0"/>
              </a:rPr>
              <a:t>тому. </a:t>
            </a:r>
            <a:r>
              <a:rPr lang="ru-RU" dirty="0">
                <a:solidFill>
                  <a:srgbClr val="0070C0"/>
                </a:solidFill>
                <a:effectLst>
                  <a:outerShdw blurRad="38100" dist="38100" dir="2700000" algn="tl">
                    <a:srgbClr val="000000">
                      <a:alpha val="43137"/>
                    </a:srgbClr>
                  </a:outerShdw>
                </a:effectLst>
                <a:latin typeface="Comic Sans MS" pitchFamily="66" charset="0"/>
              </a:rPr>
              <a:t>Люди </a:t>
            </a:r>
            <a:endParaRPr lang="ru-RU" dirty="0" smtClean="0">
              <a:solidFill>
                <a:srgbClr val="0070C0"/>
              </a:solidFill>
              <a:effectLst>
                <a:outerShdw blurRad="38100" dist="38100" dir="2700000" algn="tl">
                  <a:srgbClr val="000000">
                    <a:alpha val="43137"/>
                  </a:srgbClr>
                </a:outerShdw>
              </a:effectLst>
              <a:latin typeface="Comic Sans MS" pitchFamily="66" charset="0"/>
            </a:endParaRPr>
          </a:p>
          <a:p>
            <a:pPr marL="0" indent="0">
              <a:buNone/>
            </a:pPr>
            <a:r>
              <a:rPr lang="ru-RU" dirty="0" err="1" smtClean="0">
                <a:solidFill>
                  <a:srgbClr val="0070C0"/>
                </a:solidFill>
                <a:effectLst>
                  <a:outerShdw blurRad="38100" dist="38100" dir="2700000" algn="tl">
                    <a:srgbClr val="000000">
                      <a:alpha val="43137"/>
                    </a:srgbClr>
                  </a:outerShdw>
                </a:effectLst>
                <a:latin typeface="Comic Sans MS" pitchFamily="66" charset="0"/>
              </a:rPr>
              <a:t>сучасного</a:t>
            </a:r>
            <a:r>
              <a:rPr lang="ru-RU" dirty="0" smtClean="0">
                <a:solidFill>
                  <a:srgbClr val="0070C0"/>
                </a:solidFill>
                <a:effectLst>
                  <a:outerShdw blurRad="38100" dist="38100" dir="2700000" algn="tl">
                    <a:srgbClr val="000000">
                      <a:alpha val="43137"/>
                    </a:srgbClr>
                  </a:outerShdw>
                </a:effectLst>
                <a:latin typeface="Comic Sans MS" pitchFamily="66" charset="0"/>
              </a:rPr>
              <a:t> </a:t>
            </a:r>
            <a:r>
              <a:rPr lang="ru-RU" dirty="0">
                <a:solidFill>
                  <a:srgbClr val="0070C0"/>
                </a:solidFill>
                <a:effectLst>
                  <a:outerShdw blurRad="38100" dist="38100" dir="2700000" algn="tl">
                    <a:srgbClr val="000000">
                      <a:alpha val="43137"/>
                    </a:srgbClr>
                  </a:outerShdw>
                </a:effectLst>
                <a:latin typeface="Comic Sans MS" pitchFamily="66" charset="0"/>
              </a:rPr>
              <a:t>типу — </a:t>
            </a:r>
            <a:r>
              <a:rPr lang="ru-RU" dirty="0" err="1">
                <a:solidFill>
                  <a:srgbClr val="0070C0"/>
                </a:solidFill>
                <a:effectLst>
                  <a:outerShdw blurRad="38100" dist="38100" dir="2700000" algn="tl">
                    <a:srgbClr val="000000">
                      <a:alpha val="43137"/>
                    </a:srgbClr>
                  </a:outerShdw>
                </a:effectLst>
                <a:latin typeface="Comic Sans MS" pitchFamily="66" charset="0"/>
              </a:rPr>
              <a:t>Homo</a:t>
            </a:r>
            <a:r>
              <a:rPr lang="ru-RU" dirty="0">
                <a:solidFill>
                  <a:srgbClr val="0070C0"/>
                </a:solidFill>
                <a:effectLst>
                  <a:outerShdw blurRad="38100" dist="38100" dir="2700000" algn="tl">
                    <a:srgbClr val="000000">
                      <a:alpha val="43137"/>
                    </a:srgbClr>
                  </a:outerShdw>
                </a:effectLst>
                <a:latin typeface="Comic Sans MS" pitchFamily="66" charset="0"/>
              </a:rPr>
              <a:t> </a:t>
            </a:r>
            <a:endParaRPr lang="ru-RU" dirty="0" smtClean="0">
              <a:solidFill>
                <a:srgbClr val="0070C0"/>
              </a:solidFill>
              <a:effectLst>
                <a:outerShdw blurRad="38100" dist="38100" dir="2700000" algn="tl">
                  <a:srgbClr val="000000">
                    <a:alpha val="43137"/>
                  </a:srgbClr>
                </a:outerShdw>
              </a:effectLst>
              <a:latin typeface="Comic Sans MS" pitchFamily="66" charset="0"/>
            </a:endParaRPr>
          </a:p>
          <a:p>
            <a:pPr marL="0" indent="0">
              <a:buNone/>
            </a:pPr>
            <a:r>
              <a:rPr lang="ru-RU" dirty="0" err="1" smtClean="0">
                <a:solidFill>
                  <a:srgbClr val="0070C0"/>
                </a:solidFill>
                <a:effectLst>
                  <a:outerShdw blurRad="38100" dist="38100" dir="2700000" algn="tl">
                    <a:srgbClr val="000000">
                      <a:alpha val="43137"/>
                    </a:srgbClr>
                  </a:outerShdw>
                </a:effectLst>
                <a:latin typeface="Comic Sans MS" pitchFamily="66" charset="0"/>
              </a:rPr>
              <a:t>sapiens</a:t>
            </a:r>
            <a:r>
              <a:rPr lang="ru-RU" dirty="0" smtClean="0">
                <a:solidFill>
                  <a:srgbClr val="0070C0"/>
                </a:solidFill>
                <a:effectLst>
                  <a:outerShdw blurRad="38100" dist="38100" dir="2700000" algn="tl">
                    <a:srgbClr val="000000">
                      <a:alpha val="43137"/>
                    </a:srgbClr>
                  </a:outerShdw>
                </a:effectLst>
                <a:latin typeface="Comic Sans MS" pitchFamily="66" charset="0"/>
              </a:rPr>
              <a:t> </a:t>
            </a:r>
            <a:r>
              <a:rPr lang="ru-RU" dirty="0">
                <a:solidFill>
                  <a:srgbClr val="0070C0"/>
                </a:solidFill>
                <a:effectLst>
                  <a:outerShdw blurRad="38100" dist="38100" dir="2700000" algn="tl">
                    <a:srgbClr val="000000">
                      <a:alpha val="43137"/>
                    </a:srgbClr>
                  </a:outerShdw>
                </a:effectLst>
                <a:latin typeface="Comic Sans MS" pitchFamily="66" charset="0"/>
              </a:rPr>
              <a:t>(</a:t>
            </a:r>
            <a:r>
              <a:rPr lang="ru-RU" dirty="0" err="1">
                <a:solidFill>
                  <a:srgbClr val="0070C0"/>
                </a:solidFill>
                <a:effectLst>
                  <a:outerShdw blurRad="38100" dist="38100" dir="2700000" algn="tl">
                    <a:srgbClr val="000000">
                      <a:alpha val="43137"/>
                    </a:srgbClr>
                  </a:outerShdw>
                </a:effectLst>
                <a:latin typeface="Comic Sans MS" pitchFamily="66" charset="0"/>
              </a:rPr>
              <a:t>кроманьйонці</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smtClean="0">
                <a:solidFill>
                  <a:srgbClr val="0070C0"/>
                </a:solidFill>
                <a:effectLst>
                  <a:outerShdw blurRad="38100" dist="38100" dir="2700000" algn="tl">
                    <a:srgbClr val="000000">
                      <a:alpha val="43137"/>
                    </a:srgbClr>
                  </a:outerShdw>
                </a:effectLst>
                <a:latin typeface="Comic Sans MS" pitchFamily="66" charset="0"/>
              </a:rPr>
              <a:t>сформувалися</a:t>
            </a:r>
            <a:endParaRPr lang="ru-RU" dirty="0" smtClean="0">
              <a:solidFill>
                <a:srgbClr val="0070C0"/>
              </a:solidFill>
              <a:effectLst>
                <a:outerShdw blurRad="38100" dist="38100" dir="2700000" algn="tl">
                  <a:srgbClr val="000000">
                    <a:alpha val="43137"/>
                  </a:srgbClr>
                </a:outerShdw>
              </a:effectLst>
              <a:latin typeface="Comic Sans MS" pitchFamily="66" charset="0"/>
            </a:endParaRPr>
          </a:p>
          <a:p>
            <a:pPr marL="0" indent="0">
              <a:buNone/>
            </a:pPr>
            <a:r>
              <a:rPr lang="ru-RU" dirty="0" smtClean="0">
                <a:solidFill>
                  <a:srgbClr val="0070C0"/>
                </a:solidFill>
                <a:effectLst>
                  <a:outerShdw blurRad="38100" dist="38100" dir="2700000" algn="tl">
                    <a:srgbClr val="000000">
                      <a:alpha val="43137"/>
                    </a:srgbClr>
                  </a:outerShdw>
                </a:effectLst>
                <a:latin typeface="Comic Sans MS" pitchFamily="66" charset="0"/>
              </a:rPr>
              <a:t> </a:t>
            </a:r>
            <a:r>
              <a:rPr lang="ru-RU" dirty="0">
                <a:solidFill>
                  <a:srgbClr val="0070C0"/>
                </a:solidFill>
                <a:effectLst>
                  <a:outerShdw blurRad="38100" dist="38100" dir="2700000" algn="tl">
                    <a:srgbClr val="000000">
                      <a:alpha val="43137"/>
                    </a:srgbClr>
                  </a:outerShdw>
                </a:effectLst>
                <a:latin typeface="Comic Sans MS" pitchFamily="66" charset="0"/>
              </a:rPr>
              <a:t>у </a:t>
            </a:r>
            <a:r>
              <a:rPr lang="ru-RU" dirty="0" err="1">
                <a:solidFill>
                  <a:srgbClr val="0070C0"/>
                </a:solidFill>
                <a:effectLst>
                  <a:outerShdw blurRad="38100" dist="38100" dir="2700000" algn="tl">
                    <a:srgbClr val="000000">
                      <a:alpha val="43137"/>
                    </a:srgbClr>
                  </a:outerShdw>
                </a:effectLst>
                <a:latin typeface="Comic Sans MS" pitchFamily="66" charset="0"/>
              </a:rPr>
              <a:t>період</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верхнього</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палеоліту</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понад</a:t>
            </a:r>
            <a:r>
              <a:rPr lang="ru-RU" dirty="0">
                <a:solidFill>
                  <a:srgbClr val="0070C0"/>
                </a:solidFill>
                <a:effectLst>
                  <a:outerShdw blurRad="38100" dist="38100" dir="2700000" algn="tl">
                    <a:srgbClr val="000000">
                      <a:alpha val="43137"/>
                    </a:srgbClr>
                  </a:outerShdw>
                </a:effectLst>
                <a:latin typeface="Comic Sans MS" pitchFamily="66" charset="0"/>
              </a:rPr>
              <a:t> </a:t>
            </a:r>
            <a:endParaRPr lang="ru-RU" dirty="0" smtClean="0">
              <a:solidFill>
                <a:srgbClr val="0070C0"/>
              </a:solidFill>
              <a:effectLst>
                <a:outerShdw blurRad="38100" dist="38100" dir="2700000" algn="tl">
                  <a:srgbClr val="000000">
                    <a:alpha val="43137"/>
                  </a:srgbClr>
                </a:outerShdw>
              </a:effectLst>
              <a:latin typeface="Comic Sans MS" pitchFamily="66" charset="0"/>
            </a:endParaRPr>
          </a:p>
          <a:p>
            <a:pPr marL="0" indent="0">
              <a:buNone/>
            </a:pPr>
            <a:r>
              <a:rPr lang="ru-RU" dirty="0" smtClean="0">
                <a:solidFill>
                  <a:srgbClr val="0070C0"/>
                </a:solidFill>
                <a:effectLst>
                  <a:outerShdw blurRad="38100" dist="38100" dir="2700000" algn="tl">
                    <a:srgbClr val="000000">
                      <a:alpha val="43137"/>
                    </a:srgbClr>
                  </a:outerShdw>
                </a:effectLst>
                <a:latin typeface="Comic Sans MS" pitchFamily="66" charset="0"/>
              </a:rPr>
              <a:t>40—35 </a:t>
            </a:r>
            <a:r>
              <a:rPr lang="ru-RU" dirty="0" err="1">
                <a:solidFill>
                  <a:srgbClr val="0070C0"/>
                </a:solidFill>
                <a:effectLst>
                  <a:outerShdw blurRad="38100" dist="38100" dir="2700000" algn="tl">
                    <a:srgbClr val="000000">
                      <a:alpha val="43137"/>
                    </a:srgbClr>
                  </a:outerShdw>
                </a:effectLst>
                <a:latin typeface="Comic Sans MS" pitchFamily="66" charset="0"/>
              </a:rPr>
              <a:t>тисяч</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років</a:t>
            </a:r>
            <a:r>
              <a:rPr lang="ru-RU" dirty="0">
                <a:solidFill>
                  <a:srgbClr val="0070C0"/>
                </a:solidFill>
                <a:effectLst>
                  <a:outerShdw blurRad="38100" dist="38100" dir="2700000" algn="tl">
                    <a:srgbClr val="000000">
                      <a:alpha val="43137"/>
                    </a:srgbClr>
                  </a:outerShdw>
                </a:effectLst>
                <a:latin typeface="Comic Sans MS" pitchFamily="66" charset="0"/>
              </a:rPr>
              <a:t> тому. </a:t>
            </a:r>
            <a:r>
              <a:rPr lang="ru-RU" dirty="0" err="1">
                <a:solidFill>
                  <a:srgbClr val="0070C0"/>
                </a:solidFill>
                <a:effectLst>
                  <a:outerShdw blurRad="38100" dist="38100" dir="2700000" algn="tl">
                    <a:srgbClr val="000000">
                      <a:alpha val="43137"/>
                    </a:srgbClr>
                  </a:outerShdw>
                </a:effectLst>
                <a:latin typeface="Comic Sans MS" pitchFamily="66" charset="0"/>
              </a:rPr>
              <a:t>Це</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були</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представники</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європеоїдної</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раси</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мисливці-збирачі</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що</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мали</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родову</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організацію</a:t>
            </a:r>
            <a:r>
              <a:rPr lang="ru-RU" dirty="0">
                <a:solidFill>
                  <a:srgbClr val="0070C0"/>
                </a:solidFill>
                <a:effectLst>
                  <a:outerShdw blurRad="38100" dist="38100" dir="2700000" algn="tl">
                    <a:srgbClr val="000000">
                      <a:alpha val="43137"/>
                    </a:srgbClr>
                  </a:outerShdw>
                </a:effectLst>
                <a:latin typeface="Comic Sans MS" pitchFamily="66" charset="0"/>
              </a:rPr>
              <a:t>. Одним </a:t>
            </a:r>
            <a:r>
              <a:rPr lang="ru-RU" dirty="0" err="1">
                <a:solidFill>
                  <a:srgbClr val="0070C0"/>
                </a:solidFill>
                <a:effectLst>
                  <a:outerShdw blurRad="38100" dist="38100" dir="2700000" algn="tl">
                    <a:srgbClr val="000000">
                      <a:alpha val="43137"/>
                    </a:srgbClr>
                  </a:outerShdw>
                </a:effectLst>
                <a:latin typeface="Comic Sans MS" pitchFamily="66" charset="0"/>
              </a:rPr>
              <a:t>із</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культових</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центрів</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кроманьйонців</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був</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природний</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останець</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Кам'яна</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smtClean="0">
                <a:solidFill>
                  <a:srgbClr val="0070C0"/>
                </a:solidFill>
                <a:effectLst>
                  <a:outerShdw blurRad="38100" dist="38100" dir="2700000" algn="tl">
                    <a:srgbClr val="000000">
                      <a:alpha val="43137"/>
                    </a:srgbClr>
                  </a:outerShdw>
                </a:effectLst>
                <a:latin typeface="Comic Sans MS" pitchFamily="66" charset="0"/>
              </a:rPr>
              <a:t>Могила. </a:t>
            </a:r>
            <a:endParaRPr lang="ru-RU" dirty="0">
              <a:solidFill>
                <a:srgbClr val="0070C0"/>
              </a:solidFill>
              <a:effectLst>
                <a:outerShdw blurRad="38100" dist="38100" dir="2700000" algn="tl">
                  <a:srgbClr val="000000">
                    <a:alpha val="43137"/>
                  </a:srgbClr>
                </a:outerShdw>
              </a:effectLst>
              <a:latin typeface="Comic Sans MS" pitchFamily="66" charset="0"/>
            </a:endParaRPr>
          </a:p>
        </p:txBody>
      </p:sp>
      <p:pic>
        <p:nvPicPr>
          <p:cNvPr id="26626" name="Picture 2" descr="D:\KIS@mail.ru\Додатковий матеріал на уроки\11-А клас\Історія України\Державотворчі процеси\Все картинки\День незалежності України 2013.flv_snapshot_04.29_[2013.09.22_22.45.35].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100000" l="10000" r="90000">
                        <a14:foregroundMark x1="52500" y1="81667" x2="52500" y2="51250"/>
                        <a14:foregroundMark x1="53125" y1="39583" x2="53750" y2="30833"/>
                      </a14:backgroundRemoval>
                    </a14:imgEffect>
                  </a14:imgLayer>
                </a14:imgProps>
              </a:ext>
              <a:ext uri="{28A0092B-C50C-407E-A947-70E740481C1C}">
                <a14:useLocalDpi xmlns:a14="http://schemas.microsoft.com/office/drawing/2010/main" val="0"/>
              </a:ext>
            </a:extLst>
          </a:blip>
          <a:srcRect l="13367" t="24659" r="42889"/>
          <a:stretch/>
        </p:blipFill>
        <p:spPr bwMode="auto">
          <a:xfrm>
            <a:off x="5415860" y="134372"/>
            <a:ext cx="3763925" cy="4862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304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4048"/>
            <a:ext cx="9144000" cy="6862047"/>
          </a:xfrm>
        </p:spPr>
        <p:txBody>
          <a:bodyPr>
            <a:normAutofit fontScale="92500" lnSpcReduction="10000"/>
          </a:bodyPr>
          <a:lstStyle/>
          <a:p>
            <a:pPr marL="0" indent="0">
              <a:buNone/>
            </a:pPr>
            <a:r>
              <a:rPr lang="ru-RU" dirty="0" err="1">
                <a:solidFill>
                  <a:srgbClr val="0070C0"/>
                </a:solidFill>
                <a:effectLst>
                  <a:outerShdw blurRad="38100" dist="38100" dir="2700000" algn="tl">
                    <a:srgbClr val="000000">
                      <a:alpha val="43137"/>
                    </a:srgbClr>
                  </a:outerShdw>
                </a:effectLst>
                <a:latin typeface="Comic Sans MS" pitchFamily="66" charset="0"/>
              </a:rPr>
              <a:t>Понад</a:t>
            </a:r>
            <a:r>
              <a:rPr lang="ru-RU" dirty="0">
                <a:solidFill>
                  <a:srgbClr val="0070C0"/>
                </a:solidFill>
                <a:effectLst>
                  <a:outerShdw blurRad="38100" dist="38100" dir="2700000" algn="tl">
                    <a:srgbClr val="000000">
                      <a:alpha val="43137"/>
                    </a:srgbClr>
                  </a:outerShdw>
                </a:effectLst>
                <a:latin typeface="Comic Sans MS" pitchFamily="66" charset="0"/>
              </a:rPr>
              <a:t> 10 </a:t>
            </a:r>
            <a:r>
              <a:rPr lang="ru-RU" dirty="0" err="1">
                <a:solidFill>
                  <a:srgbClr val="0070C0"/>
                </a:solidFill>
                <a:effectLst>
                  <a:outerShdw blurRad="38100" dist="38100" dir="2700000" algn="tl">
                    <a:srgbClr val="000000">
                      <a:alpha val="43137"/>
                    </a:srgbClr>
                  </a:outerShdw>
                </a:effectLst>
                <a:latin typeface="Comic Sans MS" pitchFamily="66" charset="0"/>
              </a:rPr>
              <a:t>тисяч</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років</a:t>
            </a:r>
            <a:r>
              <a:rPr lang="ru-RU" dirty="0">
                <a:solidFill>
                  <a:srgbClr val="0070C0"/>
                </a:solidFill>
                <a:effectLst>
                  <a:outerShdw blurRad="38100" dist="38100" dir="2700000" algn="tl">
                    <a:srgbClr val="000000">
                      <a:alpha val="43137"/>
                    </a:srgbClr>
                  </a:outerShdw>
                </a:effectLst>
                <a:latin typeface="Comic Sans MS" pitchFamily="66" charset="0"/>
              </a:rPr>
              <a:t> тому </a:t>
            </a:r>
            <a:r>
              <a:rPr lang="ru-RU" dirty="0" err="1">
                <a:solidFill>
                  <a:srgbClr val="0070C0"/>
                </a:solidFill>
                <a:effectLst>
                  <a:outerShdw blurRad="38100" dist="38100" dir="2700000" algn="tl">
                    <a:srgbClr val="000000">
                      <a:alpha val="43137"/>
                    </a:srgbClr>
                  </a:outerShdw>
                </a:effectLst>
                <a:latin typeface="Comic Sans MS" pitchFamily="66" charset="0"/>
              </a:rPr>
              <a:t>відбулося</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танення</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льодовика</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що</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сприяло</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збільшенню</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smtClean="0">
                <a:solidFill>
                  <a:srgbClr val="0070C0"/>
                </a:solidFill>
                <a:effectLst>
                  <a:outerShdw blurRad="38100" dist="38100" dir="2700000" algn="tl">
                    <a:srgbClr val="000000">
                      <a:alpha val="43137"/>
                    </a:srgbClr>
                  </a:outerShdw>
                </a:effectLst>
                <a:latin typeface="Comic Sans MS" pitchFamily="66" charset="0"/>
              </a:rPr>
              <a:t>населення</a:t>
            </a:r>
            <a:r>
              <a:rPr lang="ru-RU" dirty="0" smtClean="0">
                <a:solidFill>
                  <a:srgbClr val="0070C0"/>
                </a:solidFill>
                <a:effectLst>
                  <a:outerShdw blurRad="38100" dist="38100" dir="2700000" algn="tl">
                    <a:srgbClr val="000000">
                      <a:alpha val="43137"/>
                    </a:srgbClr>
                  </a:outerShdw>
                </a:effectLst>
                <a:latin typeface="Comic Sans MS" pitchFamily="66" charset="0"/>
              </a:rPr>
              <a:t>. </a:t>
            </a:r>
            <a:r>
              <a:rPr lang="ru-RU" dirty="0">
                <a:solidFill>
                  <a:srgbClr val="0070C0"/>
                </a:solidFill>
                <a:effectLst>
                  <a:outerShdw blurRad="38100" dist="38100" dir="2700000" algn="tl">
                    <a:srgbClr val="000000">
                      <a:alpha val="43137"/>
                    </a:srgbClr>
                  </a:outerShdw>
                </a:effectLst>
                <a:latin typeface="Comic Sans MS" pitchFamily="66" charset="0"/>
              </a:rPr>
              <a:t>Криза </a:t>
            </a:r>
            <a:r>
              <a:rPr lang="ru-RU" dirty="0" err="1">
                <a:solidFill>
                  <a:srgbClr val="0070C0"/>
                </a:solidFill>
                <a:effectLst>
                  <a:outerShdw blurRad="38100" dist="38100" dir="2700000" algn="tl">
                    <a:srgbClr val="000000">
                      <a:alpha val="43137"/>
                    </a:srgbClr>
                  </a:outerShdw>
                </a:effectLst>
                <a:latin typeface="Comic Sans MS" pitchFamily="66" charset="0"/>
              </a:rPr>
              <a:t>привласнювального</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господарства</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поступово</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змусила</a:t>
            </a:r>
            <a:r>
              <a:rPr lang="ru-RU" dirty="0">
                <a:solidFill>
                  <a:srgbClr val="0070C0"/>
                </a:solidFill>
                <a:effectLst>
                  <a:outerShdw blurRad="38100" dist="38100" dir="2700000" algn="tl">
                    <a:srgbClr val="000000">
                      <a:alpha val="43137"/>
                    </a:srgbClr>
                  </a:outerShdw>
                </a:effectLst>
                <a:latin typeface="Comic Sans MS" pitchFamily="66" charset="0"/>
              </a:rPr>
              <a:t> людей </a:t>
            </a:r>
            <a:r>
              <a:rPr lang="ru-RU" dirty="0" err="1">
                <a:solidFill>
                  <a:srgbClr val="0070C0"/>
                </a:solidFill>
                <a:effectLst>
                  <a:outerShdw blurRad="38100" dist="38100" dir="2700000" algn="tl">
                    <a:srgbClr val="000000">
                      <a:alpha val="43137"/>
                    </a:srgbClr>
                  </a:outerShdw>
                </a:effectLst>
                <a:latin typeface="Comic Sans MS" pitchFamily="66" charset="0"/>
              </a:rPr>
              <a:t>приступити</a:t>
            </a:r>
            <a:r>
              <a:rPr lang="ru-RU" dirty="0">
                <a:solidFill>
                  <a:srgbClr val="0070C0"/>
                </a:solidFill>
                <a:effectLst>
                  <a:outerShdw blurRad="38100" dist="38100" dir="2700000" algn="tl">
                    <a:srgbClr val="000000">
                      <a:alpha val="43137"/>
                    </a:srgbClr>
                  </a:outerShdw>
                </a:effectLst>
                <a:latin typeface="Comic Sans MS" pitchFamily="66" charset="0"/>
              </a:rPr>
              <a:t> до </a:t>
            </a:r>
            <a:r>
              <a:rPr lang="ru-RU" dirty="0" err="1">
                <a:solidFill>
                  <a:srgbClr val="0070C0"/>
                </a:solidFill>
                <a:effectLst>
                  <a:outerShdw blurRad="38100" dist="38100" dir="2700000" algn="tl">
                    <a:srgbClr val="000000">
                      <a:alpha val="43137"/>
                    </a:srgbClr>
                  </a:outerShdw>
                </a:effectLst>
                <a:latin typeface="Comic Sans MS" pitchFamily="66" charset="0"/>
              </a:rPr>
              <a:t>відтворювальних</a:t>
            </a:r>
            <a:r>
              <a:rPr lang="ru-RU" dirty="0">
                <a:solidFill>
                  <a:srgbClr val="0070C0"/>
                </a:solidFill>
                <a:effectLst>
                  <a:outerShdw blurRad="38100" dist="38100" dir="2700000" algn="tl">
                    <a:srgbClr val="000000">
                      <a:alpha val="43137"/>
                    </a:srgbClr>
                  </a:outerShdw>
                </a:effectLst>
                <a:latin typeface="Comic Sans MS" pitchFamily="66" charset="0"/>
              </a:rPr>
              <a:t> форм: </a:t>
            </a:r>
            <a:r>
              <a:rPr lang="ru-RU" dirty="0" err="1">
                <a:solidFill>
                  <a:srgbClr val="0070C0"/>
                </a:solidFill>
                <a:effectLst>
                  <a:outerShdw blurRad="38100" dist="38100" dir="2700000" algn="tl">
                    <a:srgbClr val="000000">
                      <a:alpha val="43137"/>
                    </a:srgbClr>
                  </a:outerShdw>
                </a:effectLst>
                <a:latin typeface="Comic Sans MS" pitchFamily="66" charset="0"/>
              </a:rPr>
              <a:t>рільництва</a:t>
            </a:r>
            <a:r>
              <a:rPr lang="ru-RU" dirty="0">
                <a:solidFill>
                  <a:srgbClr val="0070C0"/>
                </a:solidFill>
                <a:effectLst>
                  <a:outerShdw blurRad="38100" dist="38100" dir="2700000" algn="tl">
                    <a:srgbClr val="000000">
                      <a:alpha val="43137"/>
                    </a:srgbClr>
                  </a:outerShdw>
                </a:effectLst>
                <a:latin typeface="Comic Sans MS" pitchFamily="66" charset="0"/>
              </a:rPr>
              <a:t> і </a:t>
            </a:r>
            <a:r>
              <a:rPr lang="ru-RU" dirty="0" err="1">
                <a:solidFill>
                  <a:srgbClr val="0070C0"/>
                </a:solidFill>
                <a:effectLst>
                  <a:outerShdw blurRad="38100" dist="38100" dir="2700000" algn="tl">
                    <a:srgbClr val="000000">
                      <a:alpha val="43137"/>
                    </a:srgbClr>
                  </a:outerShdw>
                </a:effectLst>
                <a:latin typeface="Comic Sans MS" pitchFamily="66" charset="0"/>
              </a:rPr>
              <a:t>скотарства</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Це</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сприяло</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винаходу</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кераміки</a:t>
            </a:r>
            <a:r>
              <a:rPr lang="ru-RU" dirty="0">
                <a:solidFill>
                  <a:srgbClr val="0070C0"/>
                </a:solidFill>
                <a:effectLst>
                  <a:outerShdw blurRad="38100" dist="38100" dir="2700000" algn="tl">
                    <a:srgbClr val="000000">
                      <a:alpha val="43137"/>
                    </a:srgbClr>
                  </a:outerShdw>
                </a:effectLst>
                <a:latin typeface="Comic Sans MS" pitchFamily="66" charset="0"/>
              </a:rPr>
              <a:t>. Настала нова </a:t>
            </a:r>
            <a:r>
              <a:rPr lang="ru-RU" dirty="0" err="1">
                <a:solidFill>
                  <a:srgbClr val="0070C0"/>
                </a:solidFill>
                <a:effectLst>
                  <a:outerShdw blurRad="38100" dist="38100" dir="2700000" algn="tl">
                    <a:srgbClr val="000000">
                      <a:alpha val="43137"/>
                    </a:srgbClr>
                  </a:outerShdw>
                </a:effectLst>
                <a:latin typeface="Comic Sans MS" pitchFamily="66" charset="0"/>
              </a:rPr>
              <a:t>доба</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неоліту</a:t>
            </a:r>
            <a:r>
              <a:rPr lang="ru-RU" dirty="0">
                <a:solidFill>
                  <a:srgbClr val="0070C0"/>
                </a:solidFill>
                <a:effectLst>
                  <a:outerShdw blurRad="38100" dist="38100" dir="2700000" algn="tl">
                    <a:srgbClr val="000000">
                      <a:alpha val="43137"/>
                    </a:srgbClr>
                  </a:outerShdw>
                </a:effectLst>
                <a:latin typeface="Comic Sans MS" pitchFamily="66" charset="0"/>
              </a:rPr>
              <a:t>, яка </a:t>
            </a:r>
            <a:r>
              <a:rPr lang="ru-RU" dirty="0" err="1">
                <a:solidFill>
                  <a:srgbClr val="0070C0"/>
                </a:solidFill>
                <a:effectLst>
                  <a:outerShdw blurRad="38100" dist="38100" dir="2700000" algn="tl">
                    <a:srgbClr val="000000">
                      <a:alpha val="43137"/>
                    </a:srgbClr>
                  </a:outerShdw>
                </a:effectLst>
                <a:latin typeface="Comic Sans MS" pitchFamily="66" charset="0"/>
              </a:rPr>
              <a:t>тривала</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smtClean="0">
                <a:solidFill>
                  <a:srgbClr val="0070C0"/>
                </a:solidFill>
                <a:effectLst>
                  <a:outerShdw blurRad="38100" dist="38100" dir="2700000" algn="tl">
                    <a:srgbClr val="000000">
                      <a:alpha val="43137"/>
                    </a:srgbClr>
                  </a:outerShdw>
                </a:effectLst>
                <a:latin typeface="Comic Sans MS" pitchFamily="66" charset="0"/>
              </a:rPr>
              <a:t>протягом</a:t>
            </a:r>
            <a:r>
              <a:rPr lang="ru-RU" dirty="0" smtClean="0">
                <a:solidFill>
                  <a:srgbClr val="0070C0"/>
                </a:solidFill>
                <a:effectLst>
                  <a:outerShdw blurRad="38100" dist="38100" dir="2700000" algn="tl">
                    <a:srgbClr val="000000">
                      <a:alpha val="43137"/>
                    </a:srgbClr>
                  </a:outerShdw>
                </a:effectLst>
                <a:latin typeface="Comic Sans MS" pitchFamily="66" charset="0"/>
              </a:rPr>
              <a:t> </a:t>
            </a:r>
            <a:r>
              <a:rPr lang="ru-RU" dirty="0">
                <a:solidFill>
                  <a:srgbClr val="0070C0"/>
                </a:solidFill>
                <a:effectLst>
                  <a:outerShdw blurRad="38100" dist="38100" dir="2700000" algn="tl">
                    <a:srgbClr val="000000">
                      <a:alpha val="43137"/>
                    </a:srgbClr>
                  </a:outerShdw>
                </a:effectLst>
                <a:latin typeface="Comic Sans MS" pitchFamily="66" charset="0"/>
              </a:rPr>
              <a:t>6—4 </a:t>
            </a:r>
            <a:r>
              <a:rPr lang="ru-RU" dirty="0" err="1">
                <a:solidFill>
                  <a:srgbClr val="0070C0"/>
                </a:solidFill>
                <a:effectLst>
                  <a:outerShdw blurRad="38100" dist="38100" dir="2700000" algn="tl">
                    <a:srgbClr val="000000">
                      <a:alpha val="43137"/>
                    </a:srgbClr>
                  </a:outerShdw>
                </a:effectLst>
                <a:latin typeface="Comic Sans MS" pitchFamily="66" charset="0"/>
              </a:rPr>
              <a:t>тисячоліть</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smtClean="0">
                <a:solidFill>
                  <a:srgbClr val="0070C0"/>
                </a:solidFill>
                <a:effectLst>
                  <a:outerShdw blurRad="38100" dist="38100" dir="2700000" algn="tl">
                    <a:srgbClr val="000000">
                      <a:alpha val="43137"/>
                    </a:srgbClr>
                  </a:outerShdw>
                </a:effectLst>
                <a:latin typeface="Comic Sans MS" pitchFamily="66" charset="0"/>
              </a:rPr>
              <a:t>до </a:t>
            </a:r>
            <a:r>
              <a:rPr lang="ru-RU" dirty="0">
                <a:solidFill>
                  <a:srgbClr val="0070C0"/>
                </a:solidFill>
                <a:effectLst>
                  <a:outerShdw blurRad="38100" dist="38100" dir="2700000" algn="tl">
                    <a:srgbClr val="000000">
                      <a:alpha val="43137"/>
                    </a:srgbClr>
                  </a:outerShdw>
                </a:effectLst>
                <a:latin typeface="Comic Sans MS" pitchFamily="66" charset="0"/>
              </a:rPr>
              <a:t>Р.Х. </a:t>
            </a:r>
            <a:r>
              <a:rPr lang="ru-RU" dirty="0" err="1">
                <a:solidFill>
                  <a:srgbClr val="0070C0"/>
                </a:solidFill>
                <a:effectLst>
                  <a:outerShdw blurRad="38100" dist="38100" dir="2700000" algn="tl">
                    <a:srgbClr val="000000">
                      <a:alpha val="43137"/>
                    </a:srgbClr>
                  </a:outerShdw>
                </a:effectLst>
                <a:latin typeface="Comic Sans MS" pitchFamily="66" charset="0"/>
              </a:rPr>
              <a:t>Стабілізувався</a:t>
            </a:r>
            <a:r>
              <a:rPr lang="ru-RU" dirty="0">
                <a:solidFill>
                  <a:srgbClr val="0070C0"/>
                </a:solidFill>
                <a:effectLst>
                  <a:outerShdw blurRad="38100" dist="38100" dir="2700000" algn="tl">
                    <a:srgbClr val="000000">
                      <a:alpha val="43137"/>
                    </a:srgbClr>
                  </a:outerShdw>
                </a:effectLst>
                <a:latin typeface="Comic Sans MS" pitchFamily="66" charset="0"/>
              </a:rPr>
              <a:t> </a:t>
            </a:r>
            <a:endParaRPr lang="ru-RU" dirty="0" smtClean="0">
              <a:solidFill>
                <a:srgbClr val="0070C0"/>
              </a:solidFill>
              <a:effectLst>
                <a:outerShdw blurRad="38100" dist="38100" dir="2700000" algn="tl">
                  <a:srgbClr val="000000">
                    <a:alpha val="43137"/>
                  </a:srgbClr>
                </a:outerShdw>
              </a:effectLst>
              <a:latin typeface="Comic Sans MS" pitchFamily="66" charset="0"/>
            </a:endParaRPr>
          </a:p>
          <a:p>
            <a:pPr marL="0" indent="0">
              <a:buNone/>
            </a:pPr>
            <a:r>
              <a:rPr lang="ru-RU" dirty="0" err="1" smtClean="0">
                <a:solidFill>
                  <a:srgbClr val="0070C0"/>
                </a:solidFill>
                <a:effectLst>
                  <a:outerShdw blurRad="38100" dist="38100" dir="2700000" algn="tl">
                    <a:srgbClr val="000000">
                      <a:alpha val="43137"/>
                    </a:srgbClr>
                  </a:outerShdw>
                </a:effectLst>
                <a:latin typeface="Comic Sans MS" pitchFamily="66" charset="0"/>
              </a:rPr>
              <a:t>ландшафтний</a:t>
            </a:r>
            <a:r>
              <a:rPr lang="ru-RU" dirty="0" smtClean="0">
                <a:solidFill>
                  <a:srgbClr val="0070C0"/>
                </a:solidFill>
                <a:effectLst>
                  <a:outerShdw blurRad="38100" dist="38100" dir="2700000" algn="tl">
                    <a:srgbClr val="000000">
                      <a:alpha val="43137"/>
                    </a:srgbClr>
                  </a:outerShdw>
                </a:effectLst>
                <a:latin typeface="Comic Sans MS" pitchFamily="66" charset="0"/>
              </a:rPr>
              <a:t> </a:t>
            </a:r>
            <a:r>
              <a:rPr lang="ru-RU" dirty="0" err="1">
                <a:solidFill>
                  <a:srgbClr val="0070C0"/>
                </a:solidFill>
                <a:effectLst>
                  <a:outerShdw blurRad="38100" dist="38100" dir="2700000" algn="tl">
                    <a:srgbClr val="000000">
                      <a:alpha val="43137"/>
                    </a:srgbClr>
                  </a:outerShdw>
                </a:effectLst>
                <a:latin typeface="Comic Sans MS" pitchFamily="66" charset="0"/>
              </a:rPr>
              <a:t>поділ</a:t>
            </a:r>
            <a:r>
              <a:rPr lang="ru-RU" dirty="0">
                <a:solidFill>
                  <a:srgbClr val="0070C0"/>
                </a:solidFill>
                <a:effectLst>
                  <a:outerShdw blurRad="38100" dist="38100" dir="2700000" algn="tl">
                    <a:srgbClr val="000000">
                      <a:alpha val="43137"/>
                    </a:srgbClr>
                  </a:outerShdw>
                </a:effectLst>
                <a:latin typeface="Comic Sans MS" pitchFamily="66" charset="0"/>
              </a:rPr>
              <a:t> </a:t>
            </a:r>
            <a:endParaRPr lang="ru-RU" dirty="0" smtClean="0">
              <a:solidFill>
                <a:srgbClr val="0070C0"/>
              </a:solidFill>
              <a:effectLst>
                <a:outerShdw blurRad="38100" dist="38100" dir="2700000" algn="tl">
                  <a:srgbClr val="000000">
                    <a:alpha val="43137"/>
                  </a:srgbClr>
                </a:outerShdw>
              </a:effectLst>
              <a:latin typeface="Comic Sans MS" pitchFamily="66" charset="0"/>
            </a:endParaRPr>
          </a:p>
          <a:p>
            <a:pPr marL="0" indent="0">
              <a:buNone/>
            </a:pPr>
            <a:r>
              <a:rPr lang="ru-RU" dirty="0" err="1" smtClean="0">
                <a:solidFill>
                  <a:srgbClr val="0070C0"/>
                </a:solidFill>
                <a:effectLst>
                  <a:outerShdw blurRad="38100" dist="38100" dir="2700000" algn="tl">
                    <a:srgbClr val="000000">
                      <a:alpha val="43137"/>
                    </a:srgbClr>
                  </a:outerShdw>
                </a:effectLst>
                <a:latin typeface="Comic Sans MS" pitchFamily="66" charset="0"/>
              </a:rPr>
              <a:t>України</a:t>
            </a:r>
            <a:r>
              <a:rPr lang="ru-RU" dirty="0" smtClean="0">
                <a:solidFill>
                  <a:srgbClr val="0070C0"/>
                </a:solidFill>
                <a:effectLst>
                  <a:outerShdw blurRad="38100" dist="38100" dir="2700000" algn="tl">
                    <a:srgbClr val="000000">
                      <a:alpha val="43137"/>
                    </a:srgbClr>
                  </a:outerShdw>
                </a:effectLst>
                <a:latin typeface="Comic Sans MS" pitchFamily="66" charset="0"/>
              </a:rPr>
              <a:t> </a:t>
            </a:r>
            <a:r>
              <a:rPr lang="ru-RU" dirty="0">
                <a:solidFill>
                  <a:srgbClr val="0070C0"/>
                </a:solidFill>
                <a:effectLst>
                  <a:outerShdw blurRad="38100" dist="38100" dir="2700000" algn="tl">
                    <a:srgbClr val="000000">
                      <a:alpha val="43137"/>
                    </a:srgbClr>
                  </a:outerShdw>
                </a:effectLst>
                <a:latin typeface="Comic Sans MS" pitchFamily="66" charset="0"/>
              </a:rPr>
              <a:t>на </a:t>
            </a:r>
            <a:r>
              <a:rPr lang="ru-RU" dirty="0" err="1">
                <a:solidFill>
                  <a:srgbClr val="0070C0"/>
                </a:solidFill>
                <a:effectLst>
                  <a:outerShdw blurRad="38100" dist="38100" dir="2700000" algn="tl">
                    <a:srgbClr val="000000">
                      <a:alpha val="43137"/>
                    </a:srgbClr>
                  </a:outerShdw>
                </a:effectLst>
                <a:latin typeface="Comic Sans MS" pitchFamily="66" charset="0"/>
              </a:rPr>
              <a:t>лісову</a:t>
            </a:r>
            <a:r>
              <a:rPr lang="ru-RU" dirty="0">
                <a:solidFill>
                  <a:srgbClr val="0070C0"/>
                </a:solidFill>
                <a:effectLst>
                  <a:outerShdw blurRad="38100" dist="38100" dir="2700000" algn="tl">
                    <a:srgbClr val="000000">
                      <a:alpha val="43137"/>
                    </a:srgbClr>
                  </a:outerShdw>
                </a:effectLst>
                <a:latin typeface="Comic Sans MS" pitchFamily="66" charset="0"/>
              </a:rPr>
              <a:t>, </a:t>
            </a:r>
            <a:endParaRPr lang="ru-RU" dirty="0" smtClean="0">
              <a:solidFill>
                <a:srgbClr val="0070C0"/>
              </a:solidFill>
              <a:effectLst>
                <a:outerShdw blurRad="38100" dist="38100" dir="2700000" algn="tl">
                  <a:srgbClr val="000000">
                    <a:alpha val="43137"/>
                  </a:srgbClr>
                </a:outerShdw>
              </a:effectLst>
              <a:latin typeface="Comic Sans MS" pitchFamily="66" charset="0"/>
            </a:endParaRPr>
          </a:p>
          <a:p>
            <a:pPr marL="0" indent="0">
              <a:buNone/>
            </a:pPr>
            <a:r>
              <a:rPr lang="ru-RU" dirty="0" err="1" smtClean="0">
                <a:solidFill>
                  <a:srgbClr val="0070C0"/>
                </a:solidFill>
                <a:effectLst>
                  <a:outerShdw blurRad="38100" dist="38100" dir="2700000" algn="tl">
                    <a:srgbClr val="000000">
                      <a:alpha val="43137"/>
                    </a:srgbClr>
                  </a:outerShdw>
                </a:effectLst>
                <a:latin typeface="Comic Sans MS" pitchFamily="66" charset="0"/>
              </a:rPr>
              <a:t>лісостепову</a:t>
            </a:r>
            <a:r>
              <a:rPr lang="ru-RU" dirty="0" smtClean="0">
                <a:solidFill>
                  <a:srgbClr val="0070C0"/>
                </a:solidFill>
                <a:effectLst>
                  <a:outerShdw blurRad="38100" dist="38100" dir="2700000" algn="tl">
                    <a:srgbClr val="000000">
                      <a:alpha val="43137"/>
                    </a:srgbClr>
                  </a:outerShdw>
                </a:effectLst>
                <a:latin typeface="Comic Sans MS" pitchFamily="66" charset="0"/>
              </a:rPr>
              <a:t> </a:t>
            </a:r>
            <a:r>
              <a:rPr lang="ru-RU" dirty="0">
                <a:solidFill>
                  <a:srgbClr val="0070C0"/>
                </a:solidFill>
                <a:effectLst>
                  <a:outerShdw blurRad="38100" dist="38100" dir="2700000" algn="tl">
                    <a:srgbClr val="000000">
                      <a:alpha val="43137"/>
                    </a:srgbClr>
                  </a:outerShdw>
                </a:effectLst>
                <a:latin typeface="Comic Sans MS" pitchFamily="66" charset="0"/>
              </a:rPr>
              <a:t>і </a:t>
            </a:r>
            <a:r>
              <a:rPr lang="ru-RU" dirty="0" err="1">
                <a:solidFill>
                  <a:srgbClr val="0070C0"/>
                </a:solidFill>
                <a:effectLst>
                  <a:outerShdw blurRad="38100" dist="38100" dir="2700000" algn="tl">
                    <a:srgbClr val="000000">
                      <a:alpha val="43137"/>
                    </a:srgbClr>
                  </a:outerShdw>
                </a:effectLst>
                <a:latin typeface="Comic Sans MS" pitchFamily="66" charset="0"/>
              </a:rPr>
              <a:t>степову</a:t>
            </a:r>
            <a:r>
              <a:rPr lang="ru-RU" dirty="0">
                <a:solidFill>
                  <a:srgbClr val="0070C0"/>
                </a:solidFill>
                <a:effectLst>
                  <a:outerShdw blurRad="38100" dist="38100" dir="2700000" algn="tl">
                    <a:srgbClr val="000000">
                      <a:alpha val="43137"/>
                    </a:srgbClr>
                  </a:outerShdw>
                </a:effectLst>
                <a:latin typeface="Comic Sans MS" pitchFamily="66" charset="0"/>
              </a:rPr>
              <a:t> </a:t>
            </a:r>
            <a:endParaRPr lang="ru-RU" dirty="0" smtClean="0">
              <a:solidFill>
                <a:srgbClr val="0070C0"/>
              </a:solidFill>
              <a:effectLst>
                <a:outerShdw blurRad="38100" dist="38100" dir="2700000" algn="tl">
                  <a:srgbClr val="000000">
                    <a:alpha val="43137"/>
                  </a:srgbClr>
                </a:outerShdw>
              </a:effectLst>
              <a:latin typeface="Comic Sans MS" pitchFamily="66" charset="0"/>
            </a:endParaRPr>
          </a:p>
          <a:p>
            <a:pPr marL="0" indent="0">
              <a:buNone/>
            </a:pPr>
            <a:r>
              <a:rPr lang="ru-RU" dirty="0" err="1" smtClean="0">
                <a:solidFill>
                  <a:srgbClr val="0070C0"/>
                </a:solidFill>
                <a:effectLst>
                  <a:outerShdw blurRad="38100" dist="38100" dir="2700000" algn="tl">
                    <a:srgbClr val="000000">
                      <a:alpha val="43137"/>
                    </a:srgbClr>
                  </a:outerShdw>
                </a:effectLst>
                <a:latin typeface="Comic Sans MS" pitchFamily="66" charset="0"/>
              </a:rPr>
              <a:t>зони</a:t>
            </a:r>
            <a:r>
              <a:rPr lang="ru-RU" dirty="0">
                <a:solidFill>
                  <a:srgbClr val="0070C0"/>
                </a:solidFill>
                <a:effectLst>
                  <a:outerShdw blurRad="38100" dist="38100" dir="2700000" algn="tl">
                    <a:srgbClr val="000000">
                      <a:alpha val="43137"/>
                    </a:srgbClr>
                  </a:outerShdw>
                </a:effectLst>
                <a:latin typeface="Comic Sans MS" pitchFamily="66" charset="0"/>
              </a:rPr>
              <a:t>, </a:t>
            </a:r>
            <a:r>
              <a:rPr lang="ru-RU" dirty="0" err="1" smtClean="0">
                <a:solidFill>
                  <a:srgbClr val="0070C0"/>
                </a:solidFill>
                <a:effectLst>
                  <a:outerShdw blurRad="38100" dist="38100" dir="2700000" algn="tl">
                    <a:srgbClr val="000000">
                      <a:alpha val="43137"/>
                    </a:srgbClr>
                  </a:outerShdw>
                </a:effectLst>
                <a:latin typeface="Comic Sans MS" pitchFamily="66" charset="0"/>
              </a:rPr>
              <a:t>утворився</a:t>
            </a:r>
            <a:endParaRPr lang="ru-RU" dirty="0" smtClean="0">
              <a:solidFill>
                <a:srgbClr val="0070C0"/>
              </a:solidFill>
              <a:effectLst>
                <a:outerShdw blurRad="38100" dist="38100" dir="2700000" algn="tl">
                  <a:srgbClr val="000000">
                    <a:alpha val="43137"/>
                  </a:srgbClr>
                </a:outerShdw>
              </a:effectLst>
              <a:latin typeface="Comic Sans MS" pitchFamily="66" charset="0"/>
            </a:endParaRPr>
          </a:p>
          <a:p>
            <a:pPr marL="0" indent="0">
              <a:buNone/>
            </a:pPr>
            <a:r>
              <a:rPr lang="ru-RU" dirty="0" smtClean="0">
                <a:solidFill>
                  <a:srgbClr val="0070C0"/>
                </a:solidFill>
                <a:effectLst>
                  <a:outerShdw blurRad="38100" dist="38100" dir="2700000" algn="tl">
                    <a:srgbClr val="000000">
                      <a:alpha val="43137"/>
                    </a:srgbClr>
                  </a:outerShdw>
                </a:effectLst>
                <a:latin typeface="Comic Sans MS" pitchFamily="66" charset="0"/>
              </a:rPr>
              <a:t> </a:t>
            </a:r>
            <a:r>
              <a:rPr lang="ru-RU" dirty="0" err="1" smtClean="0">
                <a:solidFill>
                  <a:srgbClr val="0070C0"/>
                </a:solidFill>
                <a:effectLst>
                  <a:outerShdw blurRad="38100" dist="38100" dir="2700000" algn="tl">
                    <a:srgbClr val="000000">
                      <a:alpha val="43137"/>
                    </a:srgbClr>
                  </a:outerShdw>
                </a:effectLst>
                <a:latin typeface="Comic Sans MS" pitchFamily="66" charset="0"/>
              </a:rPr>
              <a:t>гумуснийпокрив</a:t>
            </a:r>
            <a:r>
              <a:rPr lang="ru-RU" dirty="0" smtClean="0">
                <a:solidFill>
                  <a:srgbClr val="0070C0"/>
                </a:solidFill>
                <a:effectLst>
                  <a:outerShdw blurRad="38100" dist="38100" dir="2700000" algn="tl">
                    <a:srgbClr val="000000">
                      <a:alpha val="43137"/>
                    </a:srgbClr>
                  </a:outerShdw>
                </a:effectLst>
                <a:latin typeface="Comic Sans MS" pitchFamily="66" charset="0"/>
              </a:rPr>
              <a:t> </a:t>
            </a:r>
          </a:p>
          <a:p>
            <a:pPr marL="0" indent="0">
              <a:buNone/>
            </a:pPr>
            <a:r>
              <a:rPr lang="ru-RU" dirty="0" err="1" smtClean="0">
                <a:solidFill>
                  <a:srgbClr val="0070C0"/>
                </a:solidFill>
                <a:effectLst>
                  <a:outerShdw blurRad="38100" dist="38100" dir="2700000" algn="tl">
                    <a:srgbClr val="000000">
                      <a:alpha val="43137"/>
                    </a:srgbClr>
                  </a:outerShdw>
                </a:effectLst>
                <a:latin typeface="Comic Sans MS" pitchFamily="66" charset="0"/>
              </a:rPr>
              <a:t>землі</a:t>
            </a:r>
            <a:r>
              <a:rPr lang="ru-RU" dirty="0" smtClean="0">
                <a:solidFill>
                  <a:srgbClr val="0070C0"/>
                </a:solidFill>
                <a:effectLst>
                  <a:outerShdw blurRad="38100" dist="38100" dir="2700000" algn="tl">
                    <a:srgbClr val="000000">
                      <a:alpha val="43137"/>
                    </a:srgbClr>
                  </a:outerShdw>
                </a:effectLst>
                <a:latin typeface="Comic Sans MS" pitchFamily="66" charset="0"/>
              </a:rPr>
              <a:t>.</a:t>
            </a:r>
            <a:endParaRPr lang="ru-RU" dirty="0">
              <a:solidFill>
                <a:srgbClr val="0070C0"/>
              </a:solidFill>
              <a:effectLst>
                <a:outerShdw blurRad="38100" dist="38100" dir="2700000" algn="tl">
                  <a:srgbClr val="000000">
                    <a:alpha val="43137"/>
                  </a:srgbClr>
                </a:outerShdw>
              </a:effectLst>
              <a:latin typeface="Comic Sans MS" pitchFamily="66" charset="0"/>
            </a:endParaRPr>
          </a:p>
        </p:txBody>
      </p:sp>
      <p:pic>
        <p:nvPicPr>
          <p:cNvPr id="34818" name="Picture 2" descr="D:\KIS@mail.ru\Додатковий матеріал на уроки\11-А клас\Історія України\Державотворчі процеси\Все картинки\Українці в національних костюмах.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2208" y="3501008"/>
            <a:ext cx="4891792" cy="3356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051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11500" b="1" dirty="0" smtClean="0">
                <a:solidFill>
                  <a:srgbClr val="00B050"/>
                </a:solidFill>
                <a:effectLst>
                  <a:outerShdw blurRad="38100" dist="38100" dir="2700000" algn="tl">
                    <a:srgbClr val="000000">
                      <a:alpha val="43137"/>
                    </a:srgbClr>
                  </a:outerShdw>
                </a:effectLst>
                <a:latin typeface="Monotype Corsiva" pitchFamily="66" charset="0"/>
              </a:rPr>
              <a:t>Середньовіччя</a:t>
            </a:r>
            <a:endParaRPr lang="ru-RU" sz="11500" b="1" dirty="0">
              <a:solidFill>
                <a:srgbClr val="00B050"/>
              </a:solidFill>
              <a:effectLst>
                <a:outerShdw blurRad="38100" dist="38100" dir="2700000" algn="tl">
                  <a:srgbClr val="000000">
                    <a:alpha val="43137"/>
                  </a:srgbClr>
                </a:outerShdw>
              </a:effectLst>
              <a:latin typeface="Monotype Corsiva" pitchFamily="66" charset="0"/>
            </a:endParaRPr>
          </a:p>
        </p:txBody>
      </p:sp>
      <p:pic>
        <p:nvPicPr>
          <p:cNvPr id="4098" name="Picture 2" descr="D:\KIS@mail.ru\Додатковий матеріал на уроки\11-А клас\Історія України\Державотворчі процеси\Все картинки\Битва під Конотопом .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380379"/>
            <a:ext cx="7632848" cy="4684661"/>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99792" y="6052978"/>
            <a:ext cx="6120680" cy="707886"/>
          </a:xfrm>
          <a:prstGeom prst="rect">
            <a:avLst/>
          </a:prstGeom>
          <a:noFill/>
        </p:spPr>
        <p:txBody>
          <a:bodyPr wrap="square" rtlCol="0">
            <a:spAutoFit/>
          </a:bodyPr>
          <a:lstStyle/>
          <a:p>
            <a:r>
              <a:rPr lang="ru-RU" sz="4000" b="1" i="1" dirty="0">
                <a:solidFill>
                  <a:srgbClr val="0070C0"/>
                </a:solidFill>
                <a:effectLst>
                  <a:outerShdw blurRad="38100" dist="38100" dir="2700000" algn="tl">
                    <a:srgbClr val="000000">
                      <a:alpha val="43137"/>
                    </a:srgbClr>
                  </a:outerShdw>
                </a:effectLst>
                <a:latin typeface="Comic Sans MS" pitchFamily="66" charset="0"/>
              </a:rPr>
              <a:t>Битва під Конотопом </a:t>
            </a:r>
          </a:p>
        </p:txBody>
      </p:sp>
    </p:spTree>
    <p:extLst>
      <p:ext uri="{BB962C8B-B14F-4D97-AF65-F5344CB8AC3E}">
        <p14:creationId xmlns:p14="http://schemas.microsoft.com/office/powerpoint/2010/main" val="4104917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60648"/>
            <a:ext cx="8712968" cy="6597352"/>
          </a:xfrm>
        </p:spPr>
        <p:txBody>
          <a:bodyPr>
            <a:normAutofit fontScale="85000" lnSpcReduction="10000"/>
          </a:bodyPr>
          <a:lstStyle/>
          <a:p>
            <a:pPr marL="0" indent="0">
              <a:buNone/>
            </a:pPr>
            <a:r>
              <a:rPr lang="uk-UA" dirty="0">
                <a:solidFill>
                  <a:srgbClr val="0070C0"/>
                </a:solidFill>
                <a:effectLst>
                  <a:outerShdw blurRad="38100" dist="38100" dir="2700000" algn="tl">
                    <a:srgbClr val="000000">
                      <a:alpha val="43137"/>
                    </a:srgbClr>
                  </a:outerShdw>
                </a:effectLst>
                <a:latin typeface="Comic Sans MS" pitchFamily="66" charset="0"/>
              </a:rPr>
              <a:t>У середньовіччі, починаючи з 8 століття, українські землі стали центром Руської землі на чолі з Києвом. Наприкінці 9 століття її захопили скандинавські варяги, які заснували свою династію Рюриковичів. Вони розширили межі Русі на весь східнослов'янський світ. 988 року за правління Володимира русини прийняли християнство з Візантії, що визначило цивілізаційну приналежність українських земель на подальші тисячоліття. Процес феодальної роздробленості у 11 — 13 століттях призвів до ослаблення Русі. У 1240-х роках вона була завойована Монгольською імперією. Після занепаду Київської Русі політичний, економічний і культурний центр українських земель був перенесений до Галицько-Волинської держави. Її правитель Данило Галицький був першим королем Русі.</a:t>
            </a:r>
            <a:endParaRPr lang="ru-RU" dirty="0">
              <a:solidFill>
                <a:srgbClr val="0070C0"/>
              </a:solidFill>
              <a:effectLst>
                <a:outerShdw blurRad="38100" dist="38100" dir="2700000" algn="tl">
                  <a:srgbClr val="000000">
                    <a:alpha val="43137"/>
                  </a:srgbClr>
                </a:outerShdw>
              </a:effectLst>
              <a:latin typeface="Comic Sans MS" pitchFamily="66" charset="0"/>
            </a:endParaRPr>
          </a:p>
          <a:p>
            <a:pPr marL="0" indent="0">
              <a:buNone/>
            </a:pPr>
            <a:endParaRPr lang="ru-RU" dirty="0"/>
          </a:p>
        </p:txBody>
      </p:sp>
    </p:spTree>
    <p:extLst>
      <p:ext uri="{BB962C8B-B14F-4D97-AF65-F5344CB8AC3E}">
        <p14:creationId xmlns:p14="http://schemas.microsoft.com/office/powerpoint/2010/main" val="623205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p:spPr>
        <p:txBody>
          <a:bodyPr>
            <a:noAutofit/>
          </a:bodyPr>
          <a:lstStyle/>
          <a:p>
            <a:r>
              <a:rPr lang="uk-UA" sz="5600" b="1" dirty="0">
                <a:solidFill>
                  <a:srgbClr val="00B050"/>
                </a:solidFill>
                <a:effectLst>
                  <a:outerShdw blurRad="38100" dist="38100" dir="2700000" algn="tl">
                    <a:srgbClr val="000000">
                      <a:alpha val="43137"/>
                    </a:srgbClr>
                  </a:outerShdw>
                </a:effectLst>
                <a:latin typeface="Monotype Corsiva" pitchFamily="66" charset="0"/>
              </a:rPr>
              <a:t>Козацька Україна (1649—1657</a:t>
            </a:r>
            <a:r>
              <a:rPr lang="uk-UA" sz="5600" b="1" dirty="0" smtClean="0">
                <a:solidFill>
                  <a:srgbClr val="00B050"/>
                </a:solidFill>
                <a:effectLst>
                  <a:outerShdw blurRad="38100" dist="38100" dir="2700000" algn="tl">
                    <a:srgbClr val="000000">
                      <a:alpha val="43137"/>
                    </a:srgbClr>
                  </a:outerShdw>
                </a:effectLst>
                <a:latin typeface="Monotype Corsiva" pitchFamily="66" charset="0"/>
              </a:rPr>
              <a:t>).</a:t>
            </a:r>
            <a:endParaRPr lang="ru-RU" sz="5600" dirty="0">
              <a:solidFill>
                <a:srgbClr val="00B050"/>
              </a:solidFill>
              <a:effectLst>
                <a:outerShdw blurRad="38100" dist="38100" dir="2700000" algn="tl">
                  <a:srgbClr val="000000">
                    <a:alpha val="43137"/>
                  </a:srgbClr>
                </a:outerShdw>
              </a:effectLst>
              <a:latin typeface="Monotype Corsiva" pitchFamily="66" charset="0"/>
            </a:endParaRPr>
          </a:p>
        </p:txBody>
      </p:sp>
      <p:pic>
        <p:nvPicPr>
          <p:cNvPr id="5122" name="Picture 2" descr="D:\KIS@mail.ru\Додатковий матеріал на уроки\11-А клас\Історія України\Державотворчі процеси\Все картинки\Богдан Хмельницький на карті Козацької України. Окремі полки позначені булавами (18 столітт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94676"/>
            <a:ext cx="4248472" cy="5565684"/>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64088" y="2348879"/>
            <a:ext cx="3168352" cy="4031873"/>
          </a:xfrm>
          <a:prstGeom prst="rect">
            <a:avLst/>
          </a:prstGeom>
          <a:noFill/>
        </p:spPr>
        <p:txBody>
          <a:bodyPr wrap="square" rtlCol="0">
            <a:spAutoFit/>
          </a:bodyPr>
          <a:lstStyle/>
          <a:p>
            <a:r>
              <a:rPr lang="ru-RU" sz="3200" b="1" i="1" dirty="0">
                <a:solidFill>
                  <a:srgbClr val="0070C0"/>
                </a:solidFill>
                <a:effectLst>
                  <a:outerShdw blurRad="38100" dist="38100" dir="2700000" algn="tl">
                    <a:srgbClr val="000000">
                      <a:alpha val="43137"/>
                    </a:srgbClr>
                  </a:outerShdw>
                </a:effectLst>
              </a:rPr>
              <a:t>Богдан </a:t>
            </a:r>
            <a:r>
              <a:rPr lang="ru-RU" sz="3200" b="1" i="1" dirty="0" err="1">
                <a:solidFill>
                  <a:srgbClr val="0070C0"/>
                </a:solidFill>
                <a:effectLst>
                  <a:outerShdw blurRad="38100" dist="38100" dir="2700000" algn="tl">
                    <a:srgbClr val="000000">
                      <a:alpha val="43137"/>
                    </a:srgbClr>
                  </a:outerShdw>
                </a:effectLst>
              </a:rPr>
              <a:t>Хмельницький</a:t>
            </a:r>
            <a:r>
              <a:rPr lang="ru-RU" sz="3200" b="1" i="1" dirty="0">
                <a:solidFill>
                  <a:srgbClr val="0070C0"/>
                </a:solidFill>
                <a:effectLst>
                  <a:outerShdw blurRad="38100" dist="38100" dir="2700000" algn="tl">
                    <a:srgbClr val="000000">
                      <a:alpha val="43137"/>
                    </a:srgbClr>
                  </a:outerShdw>
                </a:effectLst>
              </a:rPr>
              <a:t> на </a:t>
            </a:r>
            <a:r>
              <a:rPr lang="ru-RU" sz="3200" b="1" i="1" dirty="0" err="1">
                <a:solidFill>
                  <a:srgbClr val="0070C0"/>
                </a:solidFill>
                <a:effectLst>
                  <a:outerShdw blurRad="38100" dist="38100" dir="2700000" algn="tl">
                    <a:srgbClr val="000000">
                      <a:alpha val="43137"/>
                    </a:srgbClr>
                  </a:outerShdw>
                </a:effectLst>
              </a:rPr>
              <a:t>карті</a:t>
            </a:r>
            <a:r>
              <a:rPr lang="ru-RU" sz="3200" b="1" i="1" dirty="0">
                <a:solidFill>
                  <a:srgbClr val="0070C0"/>
                </a:solidFill>
                <a:effectLst>
                  <a:outerShdw blurRad="38100" dist="38100" dir="2700000" algn="tl">
                    <a:srgbClr val="000000">
                      <a:alpha val="43137"/>
                    </a:srgbClr>
                  </a:outerShdw>
                </a:effectLst>
              </a:rPr>
              <a:t> </a:t>
            </a:r>
            <a:r>
              <a:rPr lang="ru-RU" sz="3200" b="1" i="1" dirty="0" err="1">
                <a:solidFill>
                  <a:srgbClr val="0070C0"/>
                </a:solidFill>
                <a:effectLst>
                  <a:outerShdw blurRad="38100" dist="38100" dir="2700000" algn="tl">
                    <a:srgbClr val="000000">
                      <a:alpha val="43137"/>
                    </a:srgbClr>
                  </a:outerShdw>
                </a:effectLst>
              </a:rPr>
              <a:t>Козацької</a:t>
            </a:r>
            <a:r>
              <a:rPr lang="ru-RU" sz="3200" b="1" i="1" dirty="0">
                <a:solidFill>
                  <a:srgbClr val="0070C0"/>
                </a:solidFill>
                <a:effectLst>
                  <a:outerShdw blurRad="38100" dist="38100" dir="2700000" algn="tl">
                    <a:srgbClr val="000000">
                      <a:alpha val="43137"/>
                    </a:srgbClr>
                  </a:outerShdw>
                </a:effectLst>
              </a:rPr>
              <a:t> </a:t>
            </a:r>
            <a:r>
              <a:rPr lang="ru-RU" sz="3200" b="1" i="1" dirty="0" err="1">
                <a:solidFill>
                  <a:srgbClr val="0070C0"/>
                </a:solidFill>
                <a:effectLst>
                  <a:outerShdw blurRad="38100" dist="38100" dir="2700000" algn="tl">
                    <a:srgbClr val="000000">
                      <a:alpha val="43137"/>
                    </a:srgbClr>
                  </a:outerShdw>
                </a:effectLst>
              </a:rPr>
              <a:t>України</a:t>
            </a:r>
            <a:r>
              <a:rPr lang="ru-RU" sz="3200" b="1" i="1" dirty="0">
                <a:solidFill>
                  <a:srgbClr val="0070C0"/>
                </a:solidFill>
                <a:effectLst>
                  <a:outerShdw blurRad="38100" dist="38100" dir="2700000" algn="tl">
                    <a:srgbClr val="000000">
                      <a:alpha val="43137"/>
                    </a:srgbClr>
                  </a:outerShdw>
                </a:effectLst>
              </a:rPr>
              <a:t>. </a:t>
            </a:r>
            <a:r>
              <a:rPr lang="ru-RU" sz="3200" b="1" i="1" dirty="0" err="1">
                <a:solidFill>
                  <a:srgbClr val="0070C0"/>
                </a:solidFill>
                <a:effectLst>
                  <a:outerShdw blurRad="38100" dist="38100" dir="2700000" algn="tl">
                    <a:srgbClr val="000000">
                      <a:alpha val="43137"/>
                    </a:srgbClr>
                  </a:outerShdw>
                </a:effectLst>
              </a:rPr>
              <a:t>Окремі</a:t>
            </a:r>
            <a:r>
              <a:rPr lang="ru-RU" sz="3200" b="1" i="1" dirty="0">
                <a:solidFill>
                  <a:srgbClr val="0070C0"/>
                </a:solidFill>
                <a:effectLst>
                  <a:outerShdw blurRad="38100" dist="38100" dir="2700000" algn="tl">
                    <a:srgbClr val="000000">
                      <a:alpha val="43137"/>
                    </a:srgbClr>
                  </a:outerShdw>
                </a:effectLst>
              </a:rPr>
              <a:t> полки </a:t>
            </a:r>
            <a:r>
              <a:rPr lang="ru-RU" sz="3200" b="1" i="1" dirty="0" err="1">
                <a:solidFill>
                  <a:srgbClr val="0070C0"/>
                </a:solidFill>
                <a:effectLst>
                  <a:outerShdw blurRad="38100" dist="38100" dir="2700000" algn="tl">
                    <a:srgbClr val="000000">
                      <a:alpha val="43137"/>
                    </a:srgbClr>
                  </a:outerShdw>
                </a:effectLst>
              </a:rPr>
              <a:t>позначені</a:t>
            </a:r>
            <a:r>
              <a:rPr lang="ru-RU" sz="3200" b="1" i="1" dirty="0">
                <a:solidFill>
                  <a:srgbClr val="0070C0"/>
                </a:solidFill>
                <a:effectLst>
                  <a:outerShdw blurRad="38100" dist="38100" dir="2700000" algn="tl">
                    <a:srgbClr val="000000">
                      <a:alpha val="43137"/>
                    </a:srgbClr>
                  </a:outerShdw>
                </a:effectLst>
              </a:rPr>
              <a:t> булавами (18 </a:t>
            </a:r>
            <a:r>
              <a:rPr lang="ru-RU" sz="3200" b="1" i="1" dirty="0" err="1">
                <a:solidFill>
                  <a:srgbClr val="0070C0"/>
                </a:solidFill>
                <a:effectLst>
                  <a:outerShdw blurRad="38100" dist="38100" dir="2700000" algn="tl">
                    <a:srgbClr val="000000">
                      <a:alpha val="43137"/>
                    </a:srgbClr>
                  </a:outerShdw>
                </a:effectLst>
              </a:rPr>
              <a:t>століття</a:t>
            </a:r>
            <a:r>
              <a:rPr lang="ru-RU" sz="3200" b="1" i="1" dirty="0" smtClean="0">
                <a:solidFill>
                  <a:srgbClr val="0070C0"/>
                </a:solidFill>
                <a:effectLst>
                  <a:outerShdw blurRad="38100" dist="38100" dir="2700000" algn="tl">
                    <a:srgbClr val="000000">
                      <a:alpha val="43137"/>
                    </a:srgbClr>
                  </a:outerShdw>
                </a:effectLst>
              </a:rPr>
              <a:t>)</a:t>
            </a:r>
            <a:endParaRPr lang="ru-RU" sz="3200" b="1" i="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8609682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1585</Words>
  <Application>Microsoft Office PowerPoint</Application>
  <PresentationFormat>Экран (4:3)</PresentationFormat>
  <Paragraphs>99</Paragraphs>
  <Slides>36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Тема Office</vt:lpstr>
      <vt:lpstr>Державотворчий процес від Київської Русі до незалежності України</vt:lpstr>
      <vt:lpstr>Назва «Україна»</vt:lpstr>
      <vt:lpstr>Презентация PowerPoint</vt:lpstr>
      <vt:lpstr>Стародавність</vt:lpstr>
      <vt:lpstr>Презентация PowerPoint</vt:lpstr>
      <vt:lpstr>Презентация PowerPoint</vt:lpstr>
      <vt:lpstr>Середньовіччя</vt:lpstr>
      <vt:lpstr>Презентация PowerPoint</vt:lpstr>
      <vt:lpstr>Козацька Україна (1649—1657).</vt:lpstr>
      <vt:lpstr>Презентация PowerPoint</vt:lpstr>
      <vt:lpstr>Презентация PowerPoint</vt:lpstr>
      <vt:lpstr>Імперська доба</vt:lpstr>
      <vt:lpstr>Презентация PowerPoint</vt:lpstr>
      <vt:lpstr>Новітній час</vt:lpstr>
      <vt:lpstr>Презентация PowerPoint</vt:lpstr>
      <vt:lpstr>Презентация PowerPoint</vt:lpstr>
      <vt:lpstr>Українізація. Голодомор. Індустріалізація</vt:lpstr>
      <vt:lpstr>Презентация PowerPoint</vt:lpstr>
      <vt:lpstr>Презентация PowerPoint</vt:lpstr>
      <vt:lpstr>Друга світова війна</vt:lpstr>
      <vt:lpstr>Презентация PowerPoint</vt:lpstr>
      <vt:lpstr>Презентация PowerPoint</vt:lpstr>
      <vt:lpstr>Відлига. Застій. Перебудова</vt:lpstr>
      <vt:lpstr>Презентация PowerPoint</vt:lpstr>
      <vt:lpstr>Презентация PowerPoint</vt:lpstr>
      <vt:lpstr>Незалежність</vt:lpstr>
      <vt:lpstr>Презентация PowerPoint</vt:lpstr>
      <vt:lpstr>Презентация PowerPoint</vt:lpstr>
      <vt:lpstr>Конституція України</vt:lpstr>
      <vt:lpstr>Презентация PowerPoint</vt:lpstr>
      <vt:lpstr>День Незалежності України</vt:lpstr>
      <vt:lpstr>Презентация PowerPoint</vt:lpstr>
      <vt:lpstr>Історія</vt:lpstr>
      <vt:lpstr>Презентация PowerPoint</vt:lpstr>
      <vt:lpstr>Верховна Рада України постановляє:</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Admin</cp:lastModifiedBy>
  <cp:revision>14</cp:revision>
  <dcterms:modified xsi:type="dcterms:W3CDTF">2013-09-22T22:18:06Z</dcterms:modified>
</cp:coreProperties>
</file>