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dirty="0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18.12.2011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918648" cy="4464496"/>
          </a:xfrm>
        </p:spPr>
        <p:txBody>
          <a:bodyPr>
            <a:normAutofit/>
          </a:bodyPr>
          <a:lstStyle/>
          <a:p>
            <a:r>
              <a:rPr lang="uk-UA" dirty="0" smtClean="0"/>
              <a:t>К</a:t>
            </a:r>
            <a:r>
              <a:rPr lang="uk-UA" dirty="0" smtClean="0"/>
              <a:t>ультурне життя в Українських землях </a:t>
            </a:r>
            <a:r>
              <a:rPr lang="uk-UA" sz="4000" dirty="0" smtClean="0"/>
              <a:t>наприкінці </a:t>
            </a:r>
            <a:r>
              <a:rPr lang="en-US" sz="4000" dirty="0" smtClean="0"/>
              <a:t>XVIII</a:t>
            </a:r>
            <a:r>
              <a:rPr lang="uk-UA" sz="4000" dirty="0" smtClean="0"/>
              <a:t>-  у першій половині </a:t>
            </a:r>
            <a:r>
              <a:rPr lang="en-US" sz="4000" dirty="0" smtClean="0"/>
              <a:t>XIX</a:t>
            </a:r>
            <a:r>
              <a:rPr lang="uk-UA" sz="4000" dirty="0" smtClean="0"/>
              <a:t> </a:t>
            </a:r>
            <a:r>
              <a:rPr lang="uk-UA" sz="2800" dirty="0" smtClean="0"/>
              <a:t>ст.</a:t>
            </a:r>
            <a:endParaRPr lang="uk-UA" sz="28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76256" y="7101408"/>
            <a:ext cx="6400800" cy="1752600"/>
          </a:xfrm>
        </p:spPr>
        <p:txBody>
          <a:bodyPr/>
          <a:lstStyle/>
          <a:p>
            <a:endParaRPr lang="uk-UA" b="1" dirty="0">
              <a:latin typeface="+mj-lt"/>
            </a:endParaRPr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3600400"/>
          </a:xfrm>
        </p:spPr>
        <p:txBody>
          <a:bodyPr>
            <a:normAutofit/>
          </a:bodyPr>
          <a:lstStyle/>
          <a:p>
            <a:r>
              <a:rPr lang="uk-UA" dirty="0" smtClean="0"/>
              <a:t>Виникнення нової української літератури й театру.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 rot="10800000" flipH="1" flipV="1">
            <a:off x="9828584" y="5373216"/>
            <a:ext cx="1800200" cy="936104"/>
          </a:xfrm>
        </p:spPr>
        <p:txBody>
          <a:bodyPr>
            <a:normAutofit/>
          </a:bodyPr>
          <a:lstStyle/>
          <a:p>
            <a:endParaRPr lang="uk-UA" dirty="0"/>
          </a:p>
        </p:txBody>
      </p:sp>
    </p:spTree>
  </p:cSld>
  <p:clrMapOvr>
    <a:masterClrMapping/>
  </p:clrMapOvr>
  <p:transition advTm="3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42048" cy="1143000"/>
          </a:xfrm>
        </p:spPr>
        <p:txBody>
          <a:bodyPr/>
          <a:lstStyle/>
          <a:p>
            <a:r>
              <a:rPr lang="en-US" b="1" dirty="0" smtClean="0"/>
              <a:t>Григорій Федорович Квітка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4114800" cy="5445224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 smtClean="0"/>
              <a:t>Народився</a:t>
            </a:r>
            <a:r>
              <a:rPr lang="en-US" sz="4900" dirty="0" smtClean="0"/>
              <a:t> Григорій Федорович Квітка в с. </a:t>
            </a:r>
            <a:r>
              <a:rPr lang="en-US" sz="4900" dirty="0" smtClean="0"/>
              <a:t>Основа</a:t>
            </a:r>
            <a:r>
              <a:rPr lang="en-US" sz="4900" dirty="0" smtClean="0"/>
              <a:t> </a:t>
            </a:r>
            <a:r>
              <a:rPr lang="en-US" sz="4900" dirty="0" smtClean="0"/>
              <a:t>біля</a:t>
            </a:r>
            <a:r>
              <a:rPr lang="en-US" sz="4900" dirty="0" smtClean="0"/>
              <a:t> </a:t>
            </a:r>
            <a:r>
              <a:rPr lang="en-US" sz="4900" dirty="0" smtClean="0"/>
              <a:t>Харкова</a:t>
            </a:r>
            <a:r>
              <a:rPr lang="en-US" sz="4900" dirty="0" smtClean="0"/>
              <a:t> у </a:t>
            </a:r>
            <a:r>
              <a:rPr lang="en-US" sz="4900" dirty="0" smtClean="0"/>
              <a:t>дворянсько-поміщицькій</a:t>
            </a:r>
            <a:r>
              <a:rPr lang="en-US" sz="4900" dirty="0" smtClean="0"/>
              <a:t> </a:t>
            </a:r>
            <a:r>
              <a:rPr lang="en-US" sz="4900" dirty="0" smtClean="0"/>
              <a:t>сім'ї</a:t>
            </a:r>
            <a:r>
              <a:rPr lang="en-US" sz="4900" dirty="0" smtClean="0"/>
              <a:t>.</a:t>
            </a:r>
            <a:r>
              <a:rPr lang="uk-UA" sz="4900" dirty="0" smtClean="0"/>
              <a:t>  Помер Г. </a:t>
            </a:r>
            <a:r>
              <a:rPr lang="uk-UA" sz="4900" dirty="0" smtClean="0"/>
              <a:t>Квітка-Осно'яненко</a:t>
            </a:r>
            <a:r>
              <a:rPr lang="uk-UA" sz="4900" dirty="0" smtClean="0"/>
              <a:t> 20 серпня 1843 р. після тяжкої хвороби у м. Харкові</a:t>
            </a:r>
            <a:r>
              <a:rPr lang="uk-UA" sz="4900" dirty="0" smtClean="0"/>
              <a:t>.</a:t>
            </a:r>
          </a:p>
          <a:p>
            <a:pPr>
              <a:buNone/>
            </a:pPr>
            <a:r>
              <a:rPr lang="uk-UA" sz="4900" dirty="0" smtClean="0"/>
              <a:t> </a:t>
            </a:r>
          </a:p>
          <a:p>
            <a:r>
              <a:rPr lang="en-US" sz="4900" b="1" dirty="0" smtClean="0"/>
              <a:t>Найвидатніші</a:t>
            </a:r>
            <a:r>
              <a:rPr lang="en-US" sz="4900" b="1" dirty="0" smtClean="0"/>
              <a:t> твори:</a:t>
            </a:r>
            <a:endParaRPr lang="uk-UA" sz="4900" b="1" dirty="0" smtClean="0"/>
          </a:p>
          <a:p>
            <a:r>
              <a:rPr lang="en-US" sz="4900" dirty="0" smtClean="0"/>
              <a:t>Конотопська</a:t>
            </a:r>
            <a:r>
              <a:rPr lang="en-US" sz="4900" dirty="0" smtClean="0"/>
              <a:t> </a:t>
            </a:r>
            <a:r>
              <a:rPr lang="en-US" sz="4900" dirty="0" smtClean="0"/>
              <a:t>відьма</a:t>
            </a:r>
            <a:r>
              <a:rPr lang="en-US" sz="4900" dirty="0" smtClean="0"/>
              <a:t> (1833)</a:t>
            </a:r>
            <a:endParaRPr lang="uk-UA" sz="4900" dirty="0" smtClean="0"/>
          </a:p>
          <a:p>
            <a:r>
              <a:rPr lang="en-US" sz="4900" dirty="0" smtClean="0"/>
              <a:t>Маруся</a:t>
            </a:r>
            <a:r>
              <a:rPr lang="en-US" sz="4900" dirty="0" smtClean="0"/>
              <a:t> (1834)</a:t>
            </a:r>
            <a:endParaRPr lang="uk-UA" sz="4900" dirty="0" smtClean="0"/>
          </a:p>
          <a:p>
            <a:r>
              <a:rPr lang="en-US" sz="4900" dirty="0" smtClean="0"/>
              <a:t>Салдацкий</a:t>
            </a:r>
            <a:r>
              <a:rPr lang="en-US" sz="4900" dirty="0" smtClean="0"/>
              <a:t> </a:t>
            </a:r>
            <a:r>
              <a:rPr lang="en-US" sz="4900" dirty="0" smtClean="0"/>
              <a:t>патрет</a:t>
            </a:r>
            <a:r>
              <a:rPr lang="en-US" sz="4900" dirty="0" smtClean="0"/>
              <a:t> (1833)</a:t>
            </a:r>
            <a:endParaRPr lang="uk-UA" sz="4900" dirty="0" smtClean="0"/>
          </a:p>
          <a:p>
            <a:r>
              <a:rPr lang="en-US" sz="4900" dirty="0" smtClean="0"/>
              <a:t>Сватання</a:t>
            </a:r>
            <a:r>
              <a:rPr lang="en-US" sz="4900" dirty="0" smtClean="0"/>
              <a:t> на Гончарівці (1835)</a:t>
            </a:r>
            <a:endParaRPr lang="uk-UA" sz="4900" dirty="0" smtClean="0"/>
          </a:p>
          <a:p>
            <a:r>
              <a:rPr lang="en-US" sz="4900" dirty="0" smtClean="0"/>
              <a:t>Сердешна Оксана (1841)</a:t>
            </a:r>
            <a:endParaRPr lang="uk-UA" sz="4900" dirty="0" smtClean="0"/>
          </a:p>
          <a:p>
            <a:r>
              <a:rPr lang="en-US" sz="4900" dirty="0" smtClean="0"/>
              <a:t>Козир-дівка (1838)</a:t>
            </a:r>
            <a:endParaRPr lang="uk-UA" sz="4900" dirty="0" smtClean="0"/>
          </a:p>
          <a:p>
            <a:r>
              <a:rPr lang="en-US" sz="4900" dirty="0" smtClean="0"/>
              <a:t>Ганнуся (1839)</a:t>
            </a:r>
            <a:endParaRPr lang="uk-UA" sz="4900" dirty="0" smtClean="0"/>
          </a:p>
          <a:p>
            <a:r>
              <a:rPr lang="en-US" sz="4900" dirty="0" smtClean="0"/>
              <a:t>Твори Квітки-Основ'яненка на аудіобібліотеці litplayer</a:t>
            </a:r>
            <a:endParaRPr lang="uk-UA" sz="4900" dirty="0" smtClean="0"/>
          </a:p>
          <a:p>
            <a:r>
              <a:rPr lang="en-US" sz="4900" dirty="0" smtClean="0"/>
              <a:t>Шельменко-волосний писар</a:t>
            </a:r>
            <a:endParaRPr lang="uk-UA" sz="4900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9" name="Місце для вмісту 8" descr="уроуоуле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556792"/>
            <a:ext cx="3633744" cy="4879598"/>
          </a:xfrm>
        </p:spPr>
      </p:pic>
    </p:spTree>
  </p:cSld>
  <p:clrMapOvr>
    <a:masterClrMapping/>
  </p:clrMapOvr>
  <p:transition advTm="700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Котляревський Іван Петрович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9 вересня 1769  Народився Котляревський Іван Петрович в Полтаві в сім'ї канцеляриста. Помер 10 листопада 1838 у Полтаві.</a:t>
            </a:r>
          </a:p>
          <a:p>
            <a:pPr>
              <a:buNone/>
            </a:pPr>
            <a:endParaRPr lang="uk-UA" dirty="0" smtClean="0"/>
          </a:p>
          <a:p>
            <a:r>
              <a:rPr lang="uk-UA" b="1" dirty="0" smtClean="0"/>
              <a:t>Твори:</a:t>
            </a:r>
            <a:endParaRPr lang="uk-UA" dirty="0" smtClean="0"/>
          </a:p>
          <a:p>
            <a:r>
              <a:rPr lang="uk-UA" dirty="0" smtClean="0"/>
              <a:t>«Енеїда» (1798)</a:t>
            </a:r>
          </a:p>
          <a:p>
            <a:r>
              <a:rPr lang="uk-UA" dirty="0" smtClean="0"/>
              <a:t>«Москаль-чарівник» (1819)</a:t>
            </a:r>
          </a:p>
          <a:p>
            <a:r>
              <a:rPr lang="uk-UA" dirty="0" smtClean="0"/>
              <a:t>«Наталка-Полтавка» (1819)</a:t>
            </a:r>
          </a:p>
          <a:p>
            <a:r>
              <a:rPr lang="uk-UA" dirty="0" smtClean="0"/>
              <a:t>«Пісня на Новий 1805 </a:t>
            </a:r>
            <a:r>
              <a:rPr lang="uk-UA" dirty="0" smtClean="0"/>
              <a:t>рік пану </a:t>
            </a:r>
            <a:r>
              <a:rPr lang="uk-UA" dirty="0" smtClean="0"/>
              <a:t>нашому і батьку князю Олексію Борисовичу Куракіну»</a:t>
            </a:r>
          </a:p>
          <a:p>
            <a:r>
              <a:rPr lang="uk-UA" dirty="0" smtClean="0"/>
              <a:t> «Ода Сафо» </a:t>
            </a:r>
          </a:p>
          <a:p>
            <a:endParaRPr lang="uk-UA" dirty="0"/>
          </a:p>
        </p:txBody>
      </p:sp>
      <p:pic>
        <p:nvPicPr>
          <p:cNvPr id="7" name="Місце для вмісту 6" descr="images.jpegп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7" y="2060847"/>
            <a:ext cx="4110156" cy="3744417"/>
          </a:xfrm>
        </p:spPr>
      </p:pic>
    </p:spTree>
  </p:cSld>
  <p:clrMapOvr>
    <a:masterClrMapping/>
  </p:clrMapOvr>
  <p:transition advTm="700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Петро Петрович Гулак-Артемовський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Народився  Петро Петрович Гулак-Артемовський  27 січня 1790 в містечку Городищі Київської губернії </a:t>
            </a:r>
            <a:r>
              <a:rPr lang="uk-UA" dirty="0" smtClean="0"/>
              <a:t>в </a:t>
            </a:r>
            <a:r>
              <a:rPr lang="uk-UA" dirty="0" smtClean="0"/>
              <a:t>сім'ї священика.  Помер  13 жовтня в 1865 Харкові.</a:t>
            </a:r>
          </a:p>
          <a:p>
            <a:pPr>
              <a:buNone/>
            </a:pPr>
            <a:r>
              <a:rPr lang="uk-UA" dirty="0" smtClean="0"/>
              <a:t> </a:t>
            </a:r>
          </a:p>
          <a:p>
            <a:r>
              <a:rPr lang="uk-UA" b="1" dirty="0" smtClean="0"/>
              <a:t>Твори:</a:t>
            </a:r>
            <a:endParaRPr lang="uk-UA" dirty="0" smtClean="0"/>
          </a:p>
          <a:p>
            <a:r>
              <a:rPr lang="uk-UA" dirty="0" smtClean="0"/>
              <a:t>Батько та син</a:t>
            </a:r>
          </a:p>
          <a:p>
            <a:r>
              <a:rPr lang="uk-UA" dirty="0" smtClean="0"/>
              <a:t>Дві пташки в клітці</a:t>
            </a:r>
          </a:p>
          <a:p>
            <a:r>
              <a:rPr lang="uk-UA" dirty="0" smtClean="0"/>
              <a:t>Пан та собака</a:t>
            </a:r>
          </a:p>
          <a:p>
            <a:r>
              <a:rPr lang="uk-UA" dirty="0" smtClean="0"/>
              <a:t>Справжня добрість</a:t>
            </a:r>
          </a:p>
          <a:p>
            <a:r>
              <a:rPr lang="uk-UA" dirty="0" smtClean="0"/>
              <a:t>Цікавий і мовчун</a:t>
            </a:r>
          </a:p>
          <a:p>
            <a:endParaRPr lang="uk-UA" dirty="0"/>
          </a:p>
        </p:txBody>
      </p:sp>
      <p:pic>
        <p:nvPicPr>
          <p:cNvPr id="5" name="Місце для вмісту 4" descr="gulak-artemovsk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91075" y="1423212"/>
            <a:ext cx="3597349" cy="5075099"/>
          </a:xfrm>
        </p:spPr>
      </p:pic>
    </p:spTree>
  </p:cSld>
  <p:clrMapOvr>
    <a:masterClrMapping/>
  </p:clrMapOvr>
  <p:transition advTm="7000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242048" cy="1143000"/>
          </a:xfrm>
        </p:spPr>
        <p:txBody>
          <a:bodyPr/>
          <a:lstStyle/>
          <a:p>
            <a:r>
              <a:rPr lang="uk-UA" dirty="0" smtClean="0"/>
              <a:t>Євген Павлович Гребінка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4176464" cy="65527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6400" dirty="0" smtClean="0"/>
              <a:t>     </a:t>
            </a:r>
            <a:r>
              <a:rPr lang="uk-UA" sz="5600" dirty="0" smtClean="0"/>
              <a:t>Євген </a:t>
            </a:r>
            <a:r>
              <a:rPr lang="uk-UA" sz="5600" dirty="0" smtClean="0"/>
              <a:t>Павлович Гребінка народився 21 січня 1812 року на хуторі Убіжище Пирятинського повіту на Полтавщині </a:t>
            </a:r>
            <a:r>
              <a:rPr lang="uk-UA" sz="5600" dirty="0" smtClean="0"/>
              <a:t>в </a:t>
            </a:r>
            <a:r>
              <a:rPr lang="uk-UA" sz="5600" dirty="0" smtClean="0"/>
              <a:t>сім'ї відставного штаб-ротмістра Павла Івановича Гребінки.  Помер Гребінка 3 грудня 1848 року в Петербурзі. Тіло його перевезли в Убіжище, де й поховали</a:t>
            </a:r>
            <a:r>
              <a:rPr lang="uk-UA" sz="5600" dirty="0" smtClean="0"/>
              <a:t>.  </a:t>
            </a:r>
            <a:endParaRPr lang="uk-UA" sz="5600" dirty="0" smtClean="0"/>
          </a:p>
          <a:p>
            <a:pPr>
              <a:buNone/>
            </a:pPr>
            <a:r>
              <a:rPr lang="uk-UA" sz="5600" b="1" dirty="0" smtClean="0"/>
              <a:t> </a:t>
            </a:r>
            <a:r>
              <a:rPr lang="uk-UA" sz="5600" b="1" dirty="0" smtClean="0"/>
              <a:t>    Твори</a:t>
            </a:r>
            <a:r>
              <a:rPr lang="uk-UA" sz="5600" b="1" dirty="0" smtClean="0"/>
              <a:t>:</a:t>
            </a:r>
            <a:endParaRPr lang="uk-UA" sz="5600" dirty="0" smtClean="0"/>
          </a:p>
          <a:p>
            <a:r>
              <a:rPr lang="uk-UA" sz="5600" dirty="0" smtClean="0"/>
              <a:t>Ведмежий суд</a:t>
            </a:r>
          </a:p>
          <a:p>
            <a:r>
              <a:rPr lang="uk-UA" sz="5600" dirty="0" smtClean="0"/>
              <a:t>Горобці да вишня</a:t>
            </a:r>
          </a:p>
          <a:p>
            <a:r>
              <a:rPr lang="uk-UA" sz="5600" dirty="0" smtClean="0"/>
              <a:t>Дядько на дзвониці</a:t>
            </a:r>
          </a:p>
          <a:p>
            <a:r>
              <a:rPr lang="uk-UA" sz="5600" dirty="0" smtClean="0"/>
              <a:t>Кулик (1840)</a:t>
            </a:r>
          </a:p>
          <a:p>
            <a:r>
              <a:rPr lang="uk-UA" sz="5600" dirty="0" smtClean="0"/>
              <a:t>Лебедь і гуси</a:t>
            </a:r>
          </a:p>
          <a:p>
            <a:r>
              <a:rPr lang="uk-UA" sz="5600" dirty="0" smtClean="0"/>
              <a:t>Пшениця</a:t>
            </a:r>
          </a:p>
          <a:p>
            <a:r>
              <a:rPr lang="uk-UA" sz="5600" dirty="0" smtClean="0"/>
              <a:t>Рибалка</a:t>
            </a:r>
          </a:p>
          <a:p>
            <a:r>
              <a:rPr lang="uk-UA" sz="5600" dirty="0" smtClean="0"/>
              <a:t>Українська мелодія</a:t>
            </a:r>
          </a:p>
          <a:p>
            <a:r>
              <a:rPr lang="uk-UA" sz="5600" dirty="0" smtClean="0"/>
              <a:t>Чайковський (1843)</a:t>
            </a:r>
          </a:p>
          <a:p>
            <a:r>
              <a:rPr lang="uk-UA" sz="5600" dirty="0" smtClean="0"/>
              <a:t>Човен (1833</a:t>
            </a:r>
          </a:p>
          <a:p>
            <a:r>
              <a:rPr lang="uk-UA" sz="5600" dirty="0" smtClean="0"/>
              <a:t>Записки студента (1841)</a:t>
            </a:r>
          </a:p>
          <a:p>
            <a:r>
              <a:rPr lang="uk-UA" sz="5600" dirty="0" smtClean="0"/>
              <a:t>Нежинский полковник Золотаренко (1842)</a:t>
            </a:r>
          </a:p>
          <a:p>
            <a:r>
              <a:rPr lang="uk-UA" sz="5600" dirty="0" smtClean="0"/>
              <a:t>Богдан (1843)</a:t>
            </a:r>
          </a:p>
          <a:p>
            <a:r>
              <a:rPr lang="uk-UA" sz="5600" dirty="0" smtClean="0"/>
              <a:t>Приключения синей ассигнации (1847)</a:t>
            </a:r>
          </a:p>
          <a:p>
            <a:pPr>
              <a:buNone/>
            </a:pPr>
            <a:endParaRPr lang="uk-UA" sz="5600" dirty="0" smtClean="0"/>
          </a:p>
          <a:p>
            <a:pPr>
              <a:buNone/>
            </a:pPr>
            <a:endParaRPr lang="uk-UA" sz="5600" dirty="0" smtClean="0"/>
          </a:p>
        </p:txBody>
      </p:sp>
      <p:pic>
        <p:nvPicPr>
          <p:cNvPr id="5" name="Місце для вмісту 4" descr="е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844824"/>
            <a:ext cx="3719951" cy="4463941"/>
          </a:xfrm>
        </p:spPr>
      </p:pic>
    </p:spTree>
  </p:cSld>
  <p:clrMapOvr>
    <a:masterClrMapping/>
  </p:clrMapOvr>
  <p:transition advTm="700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Микола Васильович Гоголь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r>
              <a:rPr lang="uk-UA" sz="5600" dirty="0" smtClean="0"/>
              <a:t>Микола </a:t>
            </a:r>
            <a:r>
              <a:rPr lang="uk-UA" sz="5600" dirty="0" smtClean="0"/>
              <a:t>Васильович Гоголь народився 20 березня (1 квітня за новим стилем) 1809 року в містечку Великі Сорочинці на кордоні Полтавського та Миргородського повітів Полтавської губернії. Помер  4 березня 1852р в Москві.</a:t>
            </a:r>
          </a:p>
          <a:p>
            <a:pPr>
              <a:buNone/>
            </a:pPr>
            <a:r>
              <a:rPr lang="uk-UA" sz="5600" b="1" dirty="0" smtClean="0"/>
              <a:t> </a:t>
            </a:r>
            <a:endParaRPr lang="uk-UA" sz="5600" dirty="0" smtClean="0"/>
          </a:p>
          <a:p>
            <a:r>
              <a:rPr lang="uk-UA" sz="5600" b="1" dirty="0" smtClean="0"/>
              <a:t>Твори</a:t>
            </a:r>
            <a:endParaRPr lang="uk-UA" sz="5600" dirty="0" smtClean="0"/>
          </a:p>
          <a:p>
            <a:r>
              <a:rPr lang="uk-UA" sz="5600" dirty="0" smtClean="0"/>
              <a:t>Вечори на хуторі біля Диканьки</a:t>
            </a:r>
          </a:p>
          <a:p>
            <a:r>
              <a:rPr lang="uk-UA" sz="5600" dirty="0" smtClean="0"/>
              <a:t>Миргород</a:t>
            </a:r>
          </a:p>
          <a:p>
            <a:r>
              <a:rPr lang="uk-UA" sz="5600" dirty="0" smtClean="0"/>
              <a:t>Повісті (1835—1842 рр.) :</a:t>
            </a:r>
          </a:p>
          <a:p>
            <a:r>
              <a:rPr lang="uk-UA" sz="5600" dirty="0" smtClean="0"/>
              <a:t>Невський проспект</a:t>
            </a:r>
          </a:p>
          <a:p>
            <a:r>
              <a:rPr lang="uk-UA" sz="5600" dirty="0" smtClean="0"/>
              <a:t>Ніс</a:t>
            </a:r>
          </a:p>
          <a:p>
            <a:r>
              <a:rPr lang="uk-UA" sz="5600" dirty="0" smtClean="0"/>
              <a:t>Портрет</a:t>
            </a:r>
          </a:p>
          <a:p>
            <a:r>
              <a:rPr lang="uk-UA" sz="5600" dirty="0" smtClean="0"/>
              <a:t>Шинель</a:t>
            </a:r>
          </a:p>
          <a:p>
            <a:r>
              <a:rPr lang="uk-UA" sz="5600" dirty="0" smtClean="0"/>
              <a:t>Записки божевільного</a:t>
            </a:r>
          </a:p>
          <a:p>
            <a:r>
              <a:rPr lang="uk-UA" sz="5600" dirty="0" smtClean="0"/>
              <a:t>Рим (уривок)</a:t>
            </a:r>
          </a:p>
          <a:p>
            <a:r>
              <a:rPr lang="uk-UA" sz="5600" dirty="0" smtClean="0"/>
              <a:t>Ревізор</a:t>
            </a:r>
          </a:p>
          <a:p>
            <a:r>
              <a:rPr lang="uk-UA" sz="5600" dirty="0" smtClean="0"/>
              <a:t>Мертві душі</a:t>
            </a:r>
          </a:p>
          <a:p>
            <a:r>
              <a:rPr lang="uk-UA" sz="5600" dirty="0" smtClean="0"/>
              <a:t> </a:t>
            </a:r>
          </a:p>
          <a:p>
            <a:pPr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5" name="Місце для вмісту 4" descr="ркер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988840"/>
            <a:ext cx="3349130" cy="4055075"/>
          </a:xfrm>
        </p:spPr>
      </p:pic>
    </p:spTree>
  </p:cSld>
  <p:clrMapOvr>
    <a:masterClrMapping/>
  </p:clrMapOvr>
  <p:transition advTm="7000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Тарас Григорович Шевченко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5069160"/>
          </a:xfrm>
        </p:spPr>
        <p:txBody>
          <a:bodyPr>
            <a:normAutofit fontScale="25000" lnSpcReduction="20000"/>
          </a:bodyPr>
          <a:lstStyle/>
          <a:p>
            <a:r>
              <a:rPr lang="uk-UA" sz="6400" dirty="0" smtClean="0"/>
              <a:t>Тарас Григорович Шевченко народився 9 березня 1814 с. Моринці </a:t>
            </a:r>
            <a:r>
              <a:rPr lang="uk-UA" sz="6400" dirty="0" smtClean="0"/>
              <a:t>. </a:t>
            </a:r>
            <a:r>
              <a:rPr lang="uk-UA" sz="6400" dirty="0" smtClean="0"/>
              <a:t>У</a:t>
            </a:r>
            <a:r>
              <a:rPr lang="uk-UA" sz="6400" dirty="0" smtClean="0"/>
              <a:t>країнський </a:t>
            </a:r>
            <a:r>
              <a:rPr lang="uk-UA" sz="6400" dirty="0" smtClean="0"/>
              <a:t>поет, </a:t>
            </a:r>
            <a:r>
              <a:rPr lang="uk-UA" sz="6400" dirty="0" smtClean="0"/>
              <a:t>письменник, драматург</a:t>
            </a:r>
            <a:r>
              <a:rPr lang="uk-UA" sz="6400" dirty="0" smtClean="0"/>
              <a:t>, </a:t>
            </a:r>
            <a:r>
              <a:rPr lang="uk-UA" sz="6400" dirty="0" smtClean="0"/>
              <a:t>прозаїк, художник,громадський </a:t>
            </a:r>
            <a:r>
              <a:rPr lang="uk-UA" sz="6400" dirty="0" smtClean="0"/>
              <a:t>діяч, філософ, політик, фольклорист, етнограф, </a:t>
            </a:r>
            <a:r>
              <a:rPr lang="uk-UA" sz="6400" dirty="0" smtClean="0"/>
              <a:t>історик. Помер  </a:t>
            </a:r>
            <a:r>
              <a:rPr lang="uk-UA" sz="6400" dirty="0" smtClean="0"/>
              <a:t>10 березня 1861 в Санкт-Петербурзі</a:t>
            </a:r>
            <a:r>
              <a:rPr lang="uk-UA" sz="6400" dirty="0" smtClean="0"/>
              <a:t>.</a:t>
            </a:r>
          </a:p>
          <a:p>
            <a:pPr>
              <a:buNone/>
            </a:pPr>
            <a:endParaRPr lang="uk-UA" sz="6400" dirty="0" smtClean="0"/>
          </a:p>
          <a:p>
            <a:r>
              <a:rPr lang="uk-UA" sz="6400" b="1" dirty="0" smtClean="0"/>
              <a:t> Поеми</a:t>
            </a:r>
            <a:endParaRPr lang="uk-UA" sz="6400" dirty="0" smtClean="0"/>
          </a:p>
          <a:p>
            <a:r>
              <a:rPr lang="uk-UA" sz="6400" dirty="0" smtClean="0"/>
              <a:t> Тризна</a:t>
            </a:r>
            <a:endParaRPr lang="uk-UA" sz="6400" dirty="0" smtClean="0"/>
          </a:p>
          <a:p>
            <a:r>
              <a:rPr lang="uk-UA" sz="6400" dirty="0" smtClean="0"/>
              <a:t> Катерина</a:t>
            </a:r>
            <a:endParaRPr lang="uk-UA" sz="6400" dirty="0" smtClean="0"/>
          </a:p>
          <a:p>
            <a:r>
              <a:rPr lang="uk-UA" sz="6400" dirty="0" smtClean="0"/>
              <a:t> Княжна</a:t>
            </a:r>
            <a:endParaRPr lang="uk-UA" sz="6400" dirty="0" smtClean="0"/>
          </a:p>
          <a:p>
            <a:r>
              <a:rPr lang="uk-UA" sz="6400" dirty="0" smtClean="0"/>
              <a:t> Марія</a:t>
            </a:r>
            <a:endParaRPr lang="uk-UA" sz="6400" dirty="0" smtClean="0"/>
          </a:p>
          <a:p>
            <a:r>
              <a:rPr lang="uk-UA" sz="6400" dirty="0" smtClean="0"/>
              <a:t> Наймичка</a:t>
            </a:r>
            <a:endParaRPr lang="uk-UA" sz="6400" dirty="0" smtClean="0"/>
          </a:p>
          <a:p>
            <a:r>
              <a:rPr lang="uk-UA" sz="6400" dirty="0" smtClean="0"/>
              <a:t> Неофіти</a:t>
            </a:r>
            <a:endParaRPr lang="uk-UA" sz="6400" dirty="0" smtClean="0"/>
          </a:p>
          <a:p>
            <a:r>
              <a:rPr lang="uk-UA" sz="6400" dirty="0" smtClean="0"/>
              <a:t> Сотник</a:t>
            </a:r>
            <a:endParaRPr lang="uk-UA" sz="6400" dirty="0" smtClean="0"/>
          </a:p>
          <a:p>
            <a:r>
              <a:rPr lang="uk-UA" sz="6400" dirty="0" smtClean="0"/>
              <a:t> Відьма</a:t>
            </a:r>
            <a:endParaRPr lang="uk-UA" sz="6400" dirty="0" smtClean="0"/>
          </a:p>
          <a:p>
            <a:r>
              <a:rPr lang="uk-UA" sz="6400" dirty="0" smtClean="0"/>
              <a:t> Москалева </a:t>
            </a:r>
            <a:r>
              <a:rPr lang="uk-UA" sz="6400" dirty="0" smtClean="0"/>
              <a:t>криниця</a:t>
            </a:r>
          </a:p>
          <a:p>
            <a:r>
              <a:rPr lang="uk-UA" sz="6400" dirty="0" smtClean="0"/>
              <a:t> Гайдамаки</a:t>
            </a:r>
            <a:endParaRPr lang="uk-UA" sz="6400" dirty="0" smtClean="0"/>
          </a:p>
          <a:p>
            <a:endParaRPr lang="uk-UA" dirty="0"/>
          </a:p>
        </p:txBody>
      </p:sp>
      <p:pic>
        <p:nvPicPr>
          <p:cNvPr id="5" name="Місце для вмісту 4" descr="щн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988839"/>
            <a:ext cx="3024336" cy="4272475"/>
          </a:xfrm>
        </p:spPr>
      </p:pic>
    </p:spTree>
  </p:cSld>
  <p:clrMapOvr>
    <a:masterClrMapping/>
  </p:clrMapOvr>
  <p:transition advTm="7000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344</Words>
  <Application>Microsoft Office PowerPoint</Application>
  <PresentationFormat>Екран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Вишукана</vt:lpstr>
      <vt:lpstr>Культурне життя в Українських землях наприкінці XVIII-  у першій половині XIX ст.</vt:lpstr>
      <vt:lpstr>Виникнення нової української літератури й театру. </vt:lpstr>
      <vt:lpstr>Григорій Федорович Квітка</vt:lpstr>
      <vt:lpstr>Котляревський Іван Петрович</vt:lpstr>
      <vt:lpstr>Петро Петрович Гулак-Артемовський</vt:lpstr>
      <vt:lpstr>Євген Павлович Гребінка</vt:lpstr>
      <vt:lpstr>Микола Васильович Гоголь</vt:lpstr>
      <vt:lpstr>Тарас Григорович Шевченко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Культурне життя в Українських землях наприкінці XVIII- у першій половині XIXст.</dc:title>
  <dc:creator>slavik</dc:creator>
  <cp:lastModifiedBy>Користувач Windows</cp:lastModifiedBy>
  <cp:revision>5</cp:revision>
  <dcterms:created xsi:type="dcterms:W3CDTF">2011-12-18T15:56:40Z</dcterms:created>
  <dcterms:modified xsi:type="dcterms:W3CDTF">2011-12-18T16:37:40Z</dcterms:modified>
</cp:coreProperties>
</file>