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62" r:id="rId6"/>
    <p:sldId id="259" r:id="rId7"/>
    <p:sldId id="263" r:id="rId8"/>
    <p:sldId id="285" r:id="rId9"/>
    <p:sldId id="264" r:id="rId10"/>
    <p:sldId id="286" r:id="rId11"/>
    <p:sldId id="266" r:id="rId12"/>
    <p:sldId id="275" r:id="rId13"/>
    <p:sldId id="268" r:id="rId14"/>
    <p:sldId id="273" r:id="rId15"/>
    <p:sldId id="274" r:id="rId16"/>
    <p:sldId id="281" r:id="rId17"/>
    <p:sldId id="269" r:id="rId18"/>
    <p:sldId id="287" r:id="rId19"/>
    <p:sldId id="272" r:id="rId20"/>
    <p:sldId id="267" r:id="rId21"/>
    <p:sldId id="276" r:id="rId22"/>
    <p:sldId id="277" r:id="rId23"/>
    <p:sldId id="278" r:id="rId24"/>
    <p:sldId id="270" r:id="rId25"/>
    <p:sldId id="280" r:id="rId26"/>
    <p:sldId id="282" r:id="rId27"/>
    <p:sldId id="279"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9A00"/>
    <a:srgbClr val="265F00"/>
    <a:srgbClr val="DC16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0" autoAdjust="0"/>
    <p:restoredTop sz="94660"/>
  </p:normalViewPr>
  <p:slideViewPr>
    <p:cSldViewPr>
      <p:cViewPr varScale="1">
        <p:scale>
          <a:sx n="102" d="100"/>
          <a:sy n="102" d="100"/>
        </p:scale>
        <p:origin x="-3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CA"/>
          </a:p>
        </p:txBody>
      </p:sp>
      <p:sp>
        <p:nvSpPr>
          <p:cNvPr id="4" name="Espace réservé de la date 3"/>
          <p:cNvSpPr>
            <a:spLocks noGrp="1"/>
          </p:cNvSpPr>
          <p:nvPr>
            <p:ph type="dt" sz="half" idx="10"/>
          </p:nvPr>
        </p:nvSpPr>
        <p:spPr/>
        <p:txBody>
          <a:bodyPr/>
          <a:lstStyle>
            <a:lvl1pPr>
              <a:defRPr/>
            </a:lvl1pPr>
          </a:lstStyle>
          <a:p>
            <a:pPr>
              <a:defRPr/>
            </a:pPr>
            <a:fld id="{F0E0666F-6CD4-4723-948D-69C29BA73E22}" type="datetimeFigureOut">
              <a:rPr lang="fr-FR"/>
              <a:pPr>
                <a:defRPr/>
              </a:pPr>
              <a:t>20/10/2013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9A9016B-ED88-4162-A77A-1B7529960101}"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B8479CB2-ABC1-4E8A-8EE0-EF435AB429FA}" type="datetimeFigureOut">
              <a:rPr lang="fr-FR"/>
              <a:pPr>
                <a:defRPr/>
              </a:pPr>
              <a:t>20/10/2013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FF97993-4DC2-4B38-A77F-954E94C07406}"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D19CB25E-9989-439B-8F64-8A9F696C320E}" type="datetimeFigureOut">
              <a:rPr lang="fr-FR"/>
              <a:pPr>
                <a:defRPr/>
              </a:pPr>
              <a:t>20/10/2013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2CBD7D4-97DC-4DD8-A777-4FE778083E62}"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BB146C3B-1F40-4C84-AF2F-52343050AB7B}" type="datetimeFigureOut">
              <a:rPr lang="fr-FR"/>
              <a:pPr>
                <a:defRPr/>
              </a:pPr>
              <a:t>20/10/2013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206B02E5-638E-4F41-8403-3F424AAE5D3D}"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pPr>
              <a:defRPr/>
            </a:pPr>
            <a:fld id="{9B2CFEBE-1738-4C20-9428-B0815475BEC1}" type="datetimeFigureOut">
              <a:rPr lang="fr-FR"/>
              <a:pPr>
                <a:defRPr/>
              </a:pPr>
              <a:t>20/10/2013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9ECAA8D-1883-412B-96F5-FF9938B413A1}"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e la date 3"/>
          <p:cNvSpPr>
            <a:spLocks noGrp="1"/>
          </p:cNvSpPr>
          <p:nvPr>
            <p:ph type="dt" sz="half" idx="10"/>
          </p:nvPr>
        </p:nvSpPr>
        <p:spPr/>
        <p:txBody>
          <a:bodyPr/>
          <a:lstStyle>
            <a:lvl1pPr>
              <a:defRPr/>
            </a:lvl1pPr>
          </a:lstStyle>
          <a:p>
            <a:pPr>
              <a:defRPr/>
            </a:pPr>
            <a:fld id="{7AECE87F-2648-47DE-8505-E94C96DEE002}" type="datetimeFigureOut">
              <a:rPr lang="fr-FR"/>
              <a:pPr>
                <a:defRPr/>
              </a:pPr>
              <a:t>20/10/2013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F9D4A3E8-602A-4E1B-AEF7-6F27A2A5DD38}"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7" name="Espace réservé de la date 3"/>
          <p:cNvSpPr>
            <a:spLocks noGrp="1"/>
          </p:cNvSpPr>
          <p:nvPr>
            <p:ph type="dt" sz="half" idx="10"/>
          </p:nvPr>
        </p:nvSpPr>
        <p:spPr/>
        <p:txBody>
          <a:bodyPr/>
          <a:lstStyle>
            <a:lvl1pPr>
              <a:defRPr/>
            </a:lvl1pPr>
          </a:lstStyle>
          <a:p>
            <a:pPr>
              <a:defRPr/>
            </a:pPr>
            <a:fld id="{612B78B2-694F-4E8F-ACAC-A45B95EE215C}" type="datetimeFigureOut">
              <a:rPr lang="fr-FR"/>
              <a:pPr>
                <a:defRPr/>
              </a:pPr>
              <a:t>20/10/2013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2CE8599C-D485-4733-BE69-FEEB951F91C5}"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e la date 3"/>
          <p:cNvSpPr>
            <a:spLocks noGrp="1"/>
          </p:cNvSpPr>
          <p:nvPr>
            <p:ph type="dt" sz="half" idx="10"/>
          </p:nvPr>
        </p:nvSpPr>
        <p:spPr/>
        <p:txBody>
          <a:bodyPr/>
          <a:lstStyle>
            <a:lvl1pPr>
              <a:defRPr/>
            </a:lvl1pPr>
          </a:lstStyle>
          <a:p>
            <a:pPr>
              <a:defRPr/>
            </a:pPr>
            <a:fld id="{F553AD70-D56B-4E13-8B09-A5E75DEB46B8}" type="datetimeFigureOut">
              <a:rPr lang="fr-FR"/>
              <a:pPr>
                <a:defRPr/>
              </a:pPr>
              <a:t>20/10/2013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85458AD-0076-47D3-9598-0FA91D3E1B3D}"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6E96B4C-62A5-4344-AA42-5321FD306902}" type="datetimeFigureOut">
              <a:rPr lang="fr-FR"/>
              <a:pPr>
                <a:defRPr/>
              </a:pPr>
              <a:t>20/10/2013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170F4A96-58FC-4947-AED2-E8F8D7AF28CE}"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A591A499-000D-4286-A735-19C2E9490BE6}" type="datetimeFigureOut">
              <a:rPr lang="fr-FR"/>
              <a:pPr>
                <a:defRPr/>
              </a:pPr>
              <a:t>20/10/2013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4FC1080-9FDA-4E99-B5A6-7715639F7DD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4533A538-9EB6-436F-84F9-1D677629DA4A}" type="datetimeFigureOut">
              <a:rPr lang="fr-FR"/>
              <a:pPr>
                <a:defRPr/>
              </a:pPr>
              <a:t>20/10/2013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F1F75E6-47E9-4BA9-9957-70C9880023B3}"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D258425-FB2B-4F1B-8E33-1A41F2996F9B}" type="datetimeFigureOut">
              <a:rPr lang="fr-FR"/>
              <a:pPr>
                <a:defRPr/>
              </a:pPr>
              <a:t>20/10/2013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2DA0FCD-FD24-4163-9817-56975FBB6146}"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123728" y="2492896"/>
            <a:ext cx="5815013" cy="1008112"/>
          </a:xfrm>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prstMaterial="metal">
            <a:bevelT w="88900" h="88900"/>
          </a:sp3d>
        </p:spPr>
        <p:txBody>
          <a:bodyPr/>
          <a:lstStyle/>
          <a:p>
            <a:pPr algn="l"/>
            <a:r>
              <a:rPr lang="en-US" sz="3600" dirty="0" smtClean="0">
                <a:solidFill>
                  <a:srgbClr val="265F00"/>
                </a:solidFill>
                <a:latin typeface="Georgia" pitchFamily="18" charset="0"/>
              </a:rPr>
              <a:t>MY FAVOURITE ACRTESS</a:t>
            </a:r>
            <a:endParaRPr lang="fr-CA" sz="3600" dirty="0" smtClean="0">
              <a:solidFill>
                <a:srgbClr val="265F00"/>
              </a:solidFill>
              <a:latin typeface="Georgia" pitchFamily="18" charset="0"/>
            </a:endParaRPr>
          </a:p>
        </p:txBody>
      </p:sp>
      <p:sp>
        <p:nvSpPr>
          <p:cNvPr id="2051" name="Sous-titre 2"/>
          <p:cNvSpPr>
            <a:spLocks noGrp="1"/>
          </p:cNvSpPr>
          <p:nvPr>
            <p:ph type="subTitle" idx="1"/>
          </p:nvPr>
        </p:nvSpPr>
        <p:spPr>
          <a:xfrm>
            <a:off x="2267744" y="3501008"/>
            <a:ext cx="4789488" cy="792088"/>
          </a:xfrm>
          <a:effectLst>
            <a:outerShdw blurRad="50800" dist="38100" dir="2700000" algn="tl" rotWithShape="0">
              <a:prstClr val="black">
                <a:alpha val="40000"/>
              </a:prstClr>
            </a:outerShdw>
          </a:effectLst>
        </p:spPr>
        <p:txBody>
          <a:bodyPr/>
          <a:lstStyle/>
          <a:p>
            <a:r>
              <a:rPr lang="fr-CA" sz="2400" dirty="0" smtClean="0">
                <a:solidFill>
                  <a:srgbClr val="265F00"/>
                </a:solidFill>
                <a:latin typeface="Georgia" pitchFamily="18" charset="0"/>
              </a:rPr>
              <a:t>Jennifer Lawrence</a:t>
            </a:r>
          </a:p>
          <a:p>
            <a:endParaRPr lang="fr-CA" sz="2400" dirty="0" smtClean="0">
              <a:solidFill>
                <a:srgbClr val="265F00"/>
              </a:solidFill>
              <a:latin typeface="Georgia" pitchFamily="18" charset="0"/>
            </a:endParaRPr>
          </a:p>
          <a:p>
            <a:endParaRPr lang="fr-CA" sz="2400" dirty="0" smtClean="0">
              <a:solidFill>
                <a:srgbClr val="265F00"/>
              </a:solidFill>
              <a:latin typeface="Georgia" pitchFamily="18"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JAzduW3cexY.jpg"/>
          <p:cNvPicPr>
            <a:picLocks noGrp="1" noChangeAspect="1"/>
          </p:cNvPicPr>
          <p:nvPr>
            <p:ph sz="half" idx="1"/>
          </p:nvPr>
        </p:nvPicPr>
        <p:blipFill>
          <a:blip r:embed="rId3" cstate="print"/>
          <a:stretch>
            <a:fillRect/>
          </a:stretch>
        </p:blipFill>
        <p:spPr>
          <a:xfrm>
            <a:off x="179512" y="692696"/>
            <a:ext cx="4032448" cy="5645429"/>
          </a:xfrm>
          <a:ln w="38100">
            <a:solidFill>
              <a:schemeClr val="accent2">
                <a:lumMod val="60000"/>
                <a:lumOff val="40000"/>
              </a:schemeClr>
            </a:solidFill>
          </a:ln>
          <a:effectLst>
            <a:glow rad="101600">
              <a:schemeClr val="accent2">
                <a:satMod val="175000"/>
                <a:alpha val="40000"/>
              </a:schemeClr>
            </a:glow>
          </a:effectLst>
        </p:spPr>
      </p:pic>
      <p:pic>
        <p:nvPicPr>
          <p:cNvPr id="7" name="Содержимое 6" descr="xl-sPA4Zo9E.jpg"/>
          <p:cNvPicPr>
            <a:picLocks noGrp="1" noChangeAspect="1"/>
          </p:cNvPicPr>
          <p:nvPr>
            <p:ph sz="half" idx="2"/>
          </p:nvPr>
        </p:nvPicPr>
        <p:blipFill>
          <a:blip r:embed="rId4" cstate="print"/>
          <a:stretch>
            <a:fillRect/>
          </a:stretch>
        </p:blipFill>
        <p:spPr>
          <a:xfrm>
            <a:off x="4427984" y="692696"/>
            <a:ext cx="4551291" cy="5616624"/>
          </a:xfrm>
          <a:ln w="38100">
            <a:solidFill>
              <a:schemeClr val="accent4">
                <a:lumMod val="75000"/>
              </a:schemeClr>
            </a:solidFill>
          </a:ln>
          <a:effectLst>
            <a:glow rad="101600">
              <a:schemeClr val="accent4">
                <a:satMod val="175000"/>
                <a:alpha val="40000"/>
              </a:schemeClr>
            </a:glow>
          </a:effectLst>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611560" y="2492896"/>
            <a:ext cx="8229600" cy="1584176"/>
          </a:xfrm>
          <a:effectLst>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 </a:t>
            </a:r>
            <a:r>
              <a:rPr lang="en-US" sz="2800" dirty="0" err="1" smtClean="0">
                <a:solidFill>
                  <a:srgbClr val="265F00"/>
                </a:solidFill>
                <a:latin typeface="Georgia" pitchFamily="18" charset="0"/>
              </a:rPr>
              <a:t>Jenn</a:t>
            </a:r>
            <a:r>
              <a:rPr lang="en-US" sz="2800" dirty="0" smtClean="0">
                <a:solidFill>
                  <a:srgbClr val="265F00"/>
                </a:solidFill>
                <a:latin typeface="Georgia" pitchFamily="18" charset="0"/>
              </a:rPr>
              <a:t> – well put girl of average height with hair of wheaten color and blue eyes. It fantastically looks both in design clothes, and in daily.  </a:t>
            </a:r>
            <a:endParaRPr lang="ru-RU" sz="2800" dirty="0" smtClean="0">
              <a:solidFill>
                <a:srgbClr val="265F00"/>
              </a:solidFill>
              <a:latin typeface="Georgia" pitchFamily="18" charset="0"/>
            </a:endParaRPr>
          </a:p>
          <a:p>
            <a:pPr algn="ctr">
              <a:buNone/>
            </a:pPr>
            <a:endParaRPr lang="ru-RU" sz="2800" dirty="0" smtClean="0">
              <a:latin typeface="Georgia" pitchFamily="18" charset="0"/>
            </a:endParaRPr>
          </a:p>
          <a:p>
            <a:pPr>
              <a:buNone/>
            </a:pPr>
            <a:endParaRPr lang="fr-CA" dirty="0" smtClean="0">
              <a:solidFill>
                <a:srgbClr val="265F00"/>
              </a:solidFill>
              <a:latin typeface="Georgia" pitchFamily="18" charset="0"/>
            </a:endParaRPr>
          </a:p>
        </p:txBody>
      </p:sp>
    </p:spTree>
  </p:cSld>
  <p:clrMapOvr>
    <a:masterClrMapping/>
  </p:clrMapOvr>
  <p:transition spd="slow">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dress_12(1).jpg"/>
          <p:cNvPicPr>
            <a:picLocks noGrp="1" noChangeAspect="1"/>
          </p:cNvPicPr>
          <p:nvPr>
            <p:ph sz="half" idx="1"/>
          </p:nvPr>
        </p:nvPicPr>
        <p:blipFill>
          <a:blip r:embed="rId3" cstate="print"/>
          <a:stretch>
            <a:fillRect/>
          </a:stretch>
        </p:blipFill>
        <p:spPr>
          <a:xfrm>
            <a:off x="179512" y="476672"/>
            <a:ext cx="3960440" cy="5940659"/>
          </a:xfrm>
          <a:ln w="38100">
            <a:solidFill>
              <a:srgbClr val="0070C0"/>
            </a:solidFill>
          </a:ln>
          <a:effectLst>
            <a:glow rad="101600">
              <a:schemeClr val="accent1">
                <a:satMod val="175000"/>
                <a:alpha val="40000"/>
              </a:schemeClr>
            </a:glow>
          </a:effectLst>
        </p:spPr>
      </p:pic>
      <p:pic>
        <p:nvPicPr>
          <p:cNvPr id="7" name="Содержимое 6" descr="Magazine-scans-W-December-2009-jennifer-lawrence-20340506-1206-1600.jpg"/>
          <p:cNvPicPr>
            <a:picLocks noGrp="1" noChangeAspect="1"/>
          </p:cNvPicPr>
          <p:nvPr>
            <p:ph sz="half" idx="2"/>
          </p:nvPr>
        </p:nvPicPr>
        <p:blipFill>
          <a:blip r:embed="rId4" cstate="print"/>
          <a:stretch>
            <a:fillRect/>
          </a:stretch>
        </p:blipFill>
        <p:spPr>
          <a:xfrm>
            <a:off x="4499992" y="476672"/>
            <a:ext cx="4475408" cy="5937523"/>
          </a:xfrm>
          <a:ln w="38100">
            <a:solidFill>
              <a:schemeClr val="tx1">
                <a:lumMod val="65000"/>
                <a:lumOff val="35000"/>
              </a:schemeClr>
            </a:solidFill>
          </a:ln>
          <a:effectLst>
            <a:glow rad="101600">
              <a:schemeClr val="tx1">
                <a:lumMod val="50000"/>
                <a:lumOff val="50000"/>
                <a:alpha val="60000"/>
              </a:schemeClr>
            </a:glow>
          </a:effectLst>
        </p:spPr>
      </p:pic>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611560" y="1700808"/>
            <a:ext cx="8147819" cy="3960440"/>
          </a:xfrm>
          <a:effectLst>
            <a:outerShdw blurRad="50800" dist="38100" dir="2700000" algn="tl" rotWithShape="0">
              <a:prstClr val="black">
                <a:alpha val="40000"/>
              </a:prstClr>
            </a:outerShdw>
          </a:effectLst>
        </p:spPr>
        <p:txBody>
          <a:bodyPr/>
          <a:lstStyle/>
          <a:p>
            <a:pPr algn="ctr">
              <a:buNone/>
            </a:pPr>
            <a:r>
              <a:rPr lang="en-US" sz="1600" dirty="0" smtClean="0">
                <a:solidFill>
                  <a:srgbClr val="265F00"/>
                </a:solidFill>
                <a:latin typeface="Georgia" pitchFamily="18" charset="0"/>
              </a:rPr>
              <a:t>      </a:t>
            </a:r>
            <a:r>
              <a:rPr lang="en-US" sz="2000" dirty="0" smtClean="0">
                <a:solidFill>
                  <a:srgbClr val="265F00"/>
                </a:solidFill>
                <a:latin typeface="Georgia" pitchFamily="18" charset="0"/>
              </a:rPr>
              <a:t>Ms. Lawrence enough constitution though at teenage age her agents forced to grow thin that she could receive a desirable role.  Now Jennifer is ready to kill any who will say the word "diet" near her.  The young actress one of the few who doesn't put a lot of effort to play a certain role, and it is grateful for it to the talent given by nature.  </a:t>
            </a:r>
            <a:r>
              <a:rPr lang="en-US" sz="2000" dirty="0" err="1" smtClean="0">
                <a:solidFill>
                  <a:srgbClr val="265F00"/>
                </a:solidFill>
                <a:latin typeface="Georgia" pitchFamily="18" charset="0"/>
              </a:rPr>
              <a:t>Jenn</a:t>
            </a:r>
            <a:r>
              <a:rPr lang="en-US" sz="2000" dirty="0" smtClean="0">
                <a:solidFill>
                  <a:srgbClr val="265F00"/>
                </a:solidFill>
                <a:latin typeface="Georgia" pitchFamily="18" charset="0"/>
              </a:rPr>
              <a:t> often appears on public, but in 7 years, says that </a:t>
            </a:r>
            <a:r>
              <a:rPr lang="en-US" sz="2000" i="1" dirty="0" smtClean="0">
                <a:solidFill>
                  <a:schemeClr val="accent3">
                    <a:lumMod val="75000"/>
                  </a:schemeClr>
                </a:solidFill>
                <a:latin typeface="Georgia" pitchFamily="18" charset="0"/>
              </a:rPr>
              <a:t>"despite the fact that, how many earns by the </a:t>
            </a:r>
            <a:r>
              <a:rPr lang="en-US" sz="2000" i="1" dirty="0" err="1" smtClean="0">
                <a:solidFill>
                  <a:schemeClr val="accent3">
                    <a:lumMod val="75000"/>
                  </a:schemeClr>
                </a:solidFill>
                <a:latin typeface="Georgia" pitchFamily="18" charset="0"/>
              </a:rPr>
              <a:t>favourite</a:t>
            </a:r>
            <a:r>
              <a:rPr lang="en-US" sz="2000" i="1" dirty="0" smtClean="0">
                <a:solidFill>
                  <a:schemeClr val="accent3">
                    <a:lumMod val="75000"/>
                  </a:schemeClr>
                </a:solidFill>
                <a:latin typeface="Georgia" pitchFamily="18" charset="0"/>
              </a:rPr>
              <a:t> business, it is difficult not to regret about it when the rack of paparazzi pursues you"</a:t>
            </a:r>
            <a:r>
              <a:rPr lang="en-US" sz="2000" dirty="0" smtClean="0">
                <a:solidFill>
                  <a:srgbClr val="265F00"/>
                </a:solidFill>
                <a:latin typeface="Georgia" pitchFamily="18" charset="0"/>
              </a:rPr>
              <a:t>.  Lawrence the kind and sympathetic person, it isn't ill star fever and on a scene (during interview) behaves simply and sincerely. </a:t>
            </a:r>
            <a:endParaRPr lang="ru-RU" sz="2000" dirty="0" smtClean="0">
              <a:solidFill>
                <a:srgbClr val="265F00"/>
              </a:solidFill>
              <a:latin typeface="Georgia" pitchFamily="18" charset="0"/>
            </a:endParaRPr>
          </a:p>
          <a:p>
            <a:endParaRPr lang="fr-CA" dirty="0" smtClean="0">
              <a:solidFill>
                <a:srgbClr val="265F00"/>
              </a:solidFill>
            </a:endParaRP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C4iMoXfyv1E.jpg"/>
          <p:cNvPicPr>
            <a:picLocks noGrp="1" noChangeAspect="1"/>
          </p:cNvPicPr>
          <p:nvPr>
            <p:ph sz="half" idx="1"/>
          </p:nvPr>
        </p:nvPicPr>
        <p:blipFill>
          <a:blip r:embed="rId3" cstate="print"/>
          <a:stretch>
            <a:fillRect/>
          </a:stretch>
        </p:blipFill>
        <p:spPr>
          <a:xfrm>
            <a:off x="251520" y="620688"/>
            <a:ext cx="4176464" cy="5622205"/>
          </a:xfrm>
          <a:ln w="38100">
            <a:solidFill>
              <a:schemeClr val="tx2">
                <a:lumMod val="60000"/>
                <a:lumOff val="40000"/>
              </a:schemeClr>
            </a:solidFill>
          </a:ln>
          <a:effectLst>
            <a:glow rad="101600">
              <a:schemeClr val="accent1">
                <a:satMod val="175000"/>
                <a:alpha val="40000"/>
              </a:schemeClr>
            </a:glow>
          </a:effectLst>
        </p:spPr>
      </p:pic>
      <p:pic>
        <p:nvPicPr>
          <p:cNvPr id="7" name="Содержимое 6" descr="LpmS4FS4XNQ.jpg"/>
          <p:cNvPicPr>
            <a:picLocks noGrp="1" noChangeAspect="1"/>
          </p:cNvPicPr>
          <p:nvPr>
            <p:ph sz="half" idx="2"/>
          </p:nvPr>
        </p:nvPicPr>
        <p:blipFill>
          <a:blip r:embed="rId4" cstate="print"/>
          <a:stretch>
            <a:fillRect/>
          </a:stretch>
        </p:blipFill>
        <p:spPr>
          <a:xfrm>
            <a:off x="4788024" y="620689"/>
            <a:ext cx="4193676" cy="5616624"/>
          </a:xfrm>
          <a:ln w="38100">
            <a:solidFill>
              <a:schemeClr val="accent3">
                <a:lumMod val="60000"/>
                <a:lumOff val="40000"/>
              </a:schemeClr>
            </a:solidFill>
          </a:ln>
          <a:effectLst>
            <a:glow rad="101600">
              <a:schemeClr val="accent3">
                <a:satMod val="175000"/>
                <a:alpha val="40000"/>
              </a:schemeClr>
            </a:glow>
          </a:effectLst>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2204864"/>
            <a:ext cx="8229600" cy="2821731"/>
          </a:xfrm>
          <a:effectLst>
            <a:outerShdw blurRad="50800" dist="38100" dir="2700000" algn="tl" rotWithShape="0">
              <a:prstClr val="black">
                <a:alpha val="40000"/>
              </a:prstClr>
            </a:outerShdw>
          </a:effectLst>
        </p:spPr>
        <p:txBody>
          <a:bodyPr/>
          <a:lstStyle/>
          <a:p>
            <a:pPr algn="ctr">
              <a:buNone/>
            </a:pPr>
            <a:r>
              <a:rPr lang="en-US" i="1" dirty="0" smtClean="0">
                <a:solidFill>
                  <a:schemeClr val="accent3">
                    <a:lumMod val="75000"/>
                  </a:schemeClr>
                </a:solidFill>
                <a:latin typeface="Georgia" pitchFamily="18" charset="0"/>
              </a:rPr>
              <a:t>"Its counter — it to be shocking, a little near and simple-minded, and it is remarkable, the talent"</a:t>
            </a:r>
            <a:r>
              <a:rPr lang="en-US" dirty="0" smtClean="0">
                <a:solidFill>
                  <a:schemeClr val="accent3">
                    <a:lumMod val="75000"/>
                  </a:schemeClr>
                </a:solidFill>
                <a:latin typeface="Georgia" pitchFamily="18" charset="0"/>
              </a:rPr>
              <a:t> </a:t>
            </a:r>
            <a:r>
              <a:rPr lang="en-US" dirty="0" smtClean="0">
                <a:solidFill>
                  <a:srgbClr val="265F00"/>
                </a:solidFill>
                <a:latin typeface="Georgia" pitchFamily="18" charset="0"/>
              </a:rPr>
              <a:t>is for this purpose necessary — Josh </a:t>
            </a:r>
            <a:r>
              <a:rPr lang="en-US" dirty="0" err="1" smtClean="0">
                <a:solidFill>
                  <a:srgbClr val="265F00"/>
                </a:solidFill>
                <a:latin typeface="Georgia" pitchFamily="18" charset="0"/>
              </a:rPr>
              <a:t>Hatcherson</a:t>
            </a:r>
            <a:r>
              <a:rPr lang="en-US" dirty="0" smtClean="0">
                <a:solidFill>
                  <a:srgbClr val="265F00"/>
                </a:solidFill>
                <a:latin typeface="Georgia" pitchFamily="18" charset="0"/>
              </a:rPr>
              <a:t>, her colleague according to the movie "Hungry Games" speaks.</a:t>
            </a:r>
            <a:endParaRPr lang="ru-RU" dirty="0" smtClean="0">
              <a:solidFill>
                <a:srgbClr val="265F00"/>
              </a:solidFill>
              <a:latin typeface="Georgia" pitchFamily="18" charset="0"/>
            </a:endParaRPr>
          </a:p>
          <a:p>
            <a:pPr algn="ctr"/>
            <a:endParaRPr lang="fr-CA" dirty="0" smtClean="0">
              <a:solidFill>
                <a:srgbClr val="265F00"/>
              </a:solidFill>
            </a:endParaRPr>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T2zTKocVuUw.jpg"/>
          <p:cNvPicPr>
            <a:picLocks noGrp="1" noChangeAspect="1"/>
          </p:cNvPicPr>
          <p:nvPr>
            <p:ph sz="half" idx="1"/>
          </p:nvPr>
        </p:nvPicPr>
        <p:blipFill>
          <a:blip r:embed="rId3" cstate="print"/>
          <a:stretch>
            <a:fillRect/>
          </a:stretch>
        </p:blipFill>
        <p:spPr>
          <a:xfrm>
            <a:off x="179512" y="692696"/>
            <a:ext cx="4320480" cy="5832648"/>
          </a:xfrm>
          <a:ln w="38100">
            <a:solidFill>
              <a:schemeClr val="accent4">
                <a:lumMod val="60000"/>
                <a:lumOff val="40000"/>
              </a:schemeClr>
            </a:solidFill>
          </a:ln>
          <a:effectLst>
            <a:glow rad="101600">
              <a:schemeClr val="accent4">
                <a:satMod val="175000"/>
                <a:alpha val="40000"/>
              </a:schemeClr>
            </a:glow>
          </a:effectLst>
        </p:spPr>
      </p:pic>
      <p:pic>
        <p:nvPicPr>
          <p:cNvPr id="7" name="Содержимое 6" descr="XUwxuFAvPPE.jpg"/>
          <p:cNvPicPr>
            <a:picLocks noGrp="1" noChangeAspect="1"/>
          </p:cNvPicPr>
          <p:nvPr>
            <p:ph sz="half" idx="2"/>
          </p:nvPr>
        </p:nvPicPr>
        <p:blipFill>
          <a:blip r:embed="rId4" cstate="print"/>
          <a:stretch>
            <a:fillRect/>
          </a:stretch>
        </p:blipFill>
        <p:spPr>
          <a:xfrm>
            <a:off x="4716016" y="692696"/>
            <a:ext cx="4271895" cy="5832648"/>
          </a:xfrm>
          <a:ln w="38100">
            <a:solidFill>
              <a:schemeClr val="accent1">
                <a:lumMod val="60000"/>
                <a:lumOff val="40000"/>
              </a:schemeClr>
            </a:solidFill>
          </a:ln>
          <a:effectLst>
            <a:glow rad="101600">
              <a:schemeClr val="accent1">
                <a:satMod val="175000"/>
                <a:alpha val="40000"/>
              </a:schemeClr>
            </a:glow>
          </a:effectLst>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539552" y="2132856"/>
            <a:ext cx="8229600" cy="2448272"/>
          </a:xfrm>
          <a:effectLst>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In free from work the actress draws time, knits sweaters, is engaged in surfing and plays a guitar. Also Ms. Lawrence says that in free time likes to spend time with friends and to look "</a:t>
            </a:r>
            <a:r>
              <a:rPr lang="ru-RU" sz="2800" dirty="0" err="1" smtClean="0">
                <a:solidFill>
                  <a:srgbClr val="265F00"/>
                </a:solidFill>
                <a:latin typeface="Georgia" pitchFamily="18" charset="0"/>
              </a:rPr>
              <a:t>Desperate</a:t>
            </a:r>
            <a:r>
              <a:rPr lang="ru-RU" sz="2800" dirty="0" smtClean="0">
                <a:solidFill>
                  <a:srgbClr val="265F00"/>
                </a:solidFill>
                <a:latin typeface="Georgia" pitchFamily="18" charset="0"/>
              </a:rPr>
              <a:t> </a:t>
            </a:r>
            <a:r>
              <a:rPr lang="ru-RU" sz="2800" dirty="0" err="1" smtClean="0">
                <a:solidFill>
                  <a:srgbClr val="265F00"/>
                </a:solidFill>
                <a:latin typeface="Georgia" pitchFamily="18" charset="0"/>
              </a:rPr>
              <a:t>Housewives</a:t>
            </a:r>
            <a:r>
              <a:rPr lang="en-US" sz="2800" dirty="0" smtClean="0">
                <a:solidFill>
                  <a:srgbClr val="265F00"/>
                </a:solidFill>
                <a:latin typeface="Georgia" pitchFamily="18" charset="0"/>
              </a:rPr>
              <a:t>".</a:t>
            </a:r>
            <a:endParaRPr lang="ru-RU" sz="2800" dirty="0" smtClean="0">
              <a:solidFill>
                <a:srgbClr val="265F00"/>
              </a:solidFill>
              <a:latin typeface="Georgia" pitchFamily="18" charset="0"/>
            </a:endParaRPr>
          </a:p>
          <a:p>
            <a:endParaRPr lang="fr-CA" dirty="0" smtClean="0">
              <a:solidFill>
                <a:srgbClr val="265F00"/>
              </a:solidFill>
            </a:endParaRP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c9l3H0Pj2Pg.jpg"/>
          <p:cNvPicPr>
            <a:picLocks noGrp="1" noChangeAspect="1"/>
          </p:cNvPicPr>
          <p:nvPr>
            <p:ph sz="half" idx="1"/>
          </p:nvPr>
        </p:nvPicPr>
        <p:blipFill>
          <a:blip r:embed="rId3" cstate="print"/>
          <a:stretch>
            <a:fillRect/>
          </a:stretch>
        </p:blipFill>
        <p:spPr>
          <a:xfrm>
            <a:off x="251520" y="404664"/>
            <a:ext cx="4104456" cy="6153181"/>
          </a:xfrm>
          <a:ln w="38100">
            <a:solidFill>
              <a:srgbClr val="7030A0"/>
            </a:solidFill>
          </a:ln>
          <a:effectLst>
            <a:glow rad="101600">
              <a:schemeClr val="accent4">
                <a:satMod val="175000"/>
                <a:alpha val="40000"/>
              </a:schemeClr>
            </a:glow>
          </a:effectLst>
        </p:spPr>
      </p:pic>
      <p:pic>
        <p:nvPicPr>
          <p:cNvPr id="7" name="Содержимое 6" descr="Dp-RF6K2xm0.jpg"/>
          <p:cNvPicPr>
            <a:picLocks noGrp="1" noChangeAspect="1"/>
          </p:cNvPicPr>
          <p:nvPr>
            <p:ph sz="half" idx="2"/>
          </p:nvPr>
        </p:nvPicPr>
        <p:blipFill>
          <a:blip r:embed="rId4" cstate="print"/>
          <a:stretch>
            <a:fillRect/>
          </a:stretch>
        </p:blipFill>
        <p:spPr>
          <a:xfrm>
            <a:off x="4644008" y="404664"/>
            <a:ext cx="4248472" cy="6143689"/>
          </a:xfrm>
          <a:ln w="38100">
            <a:solidFill>
              <a:schemeClr val="tx1"/>
            </a:solidFill>
          </a:ln>
          <a:effectLst>
            <a:glow rad="101600">
              <a:schemeClr val="tx1">
                <a:alpha val="60000"/>
              </a:schemeClr>
            </a:glow>
          </a:effectLst>
        </p:spPr>
      </p:pic>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539552" y="2204864"/>
            <a:ext cx="8229600" cy="2592288"/>
          </a:xfrm>
          <a:effectLst>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About itself - to stay-at-home Jennifer speaks so: </a:t>
            </a:r>
            <a:r>
              <a:rPr lang="en-US" sz="2800" dirty="0" smtClean="0">
                <a:solidFill>
                  <a:schemeClr val="accent3">
                    <a:lumMod val="75000"/>
                  </a:schemeClr>
                </a:solidFill>
                <a:latin typeface="Georgia" pitchFamily="18" charset="0"/>
              </a:rPr>
              <a:t>"</a:t>
            </a:r>
            <a:r>
              <a:rPr lang="en-US" sz="2800" i="1" dirty="0" smtClean="0">
                <a:solidFill>
                  <a:schemeClr val="accent3">
                    <a:lumMod val="75000"/>
                  </a:schemeClr>
                </a:solidFill>
                <a:latin typeface="Georgia" pitchFamily="18" charset="0"/>
              </a:rPr>
              <a:t>If I appear at a party, after eleven evenings I start thinking of the sofa. And that I pass a new series of reality show about </a:t>
            </a:r>
            <a:r>
              <a:rPr lang="en-US" sz="2800" i="1" dirty="0" err="1" smtClean="0">
                <a:solidFill>
                  <a:schemeClr val="accent3">
                    <a:lumMod val="75000"/>
                  </a:schemeClr>
                </a:solidFill>
                <a:latin typeface="Georgia" pitchFamily="18" charset="0"/>
              </a:rPr>
              <a:t>Kardashyan's</a:t>
            </a:r>
            <a:r>
              <a:rPr lang="en-US" sz="2800" i="1" dirty="0" smtClean="0">
                <a:solidFill>
                  <a:schemeClr val="accent3">
                    <a:lumMod val="75000"/>
                  </a:schemeClr>
                </a:solidFill>
                <a:latin typeface="Georgia" pitchFamily="18" charset="0"/>
              </a:rPr>
              <a:t> family, for me it is a stress"</a:t>
            </a:r>
            <a:r>
              <a:rPr lang="en-US" sz="2800" dirty="0" smtClean="0">
                <a:solidFill>
                  <a:schemeClr val="accent3">
                    <a:lumMod val="75000"/>
                  </a:schemeClr>
                </a:solidFill>
                <a:latin typeface="Georgia" pitchFamily="18" charset="0"/>
              </a:rPr>
              <a:t>.</a:t>
            </a:r>
            <a:endParaRPr lang="ru-RU" sz="2800" dirty="0" smtClean="0">
              <a:solidFill>
                <a:schemeClr val="accent3">
                  <a:lumMod val="75000"/>
                </a:schemeClr>
              </a:solidFill>
              <a:latin typeface="Georgia" pitchFamily="18" charset="0"/>
            </a:endParaRPr>
          </a:p>
          <a:p>
            <a:pPr algn="ctr">
              <a:buNone/>
            </a:pPr>
            <a:r>
              <a:rPr lang="en-US" sz="2800" dirty="0" smtClean="0">
                <a:solidFill>
                  <a:srgbClr val="265F00"/>
                </a:solidFill>
                <a:latin typeface="Georgia" pitchFamily="18" charset="0"/>
              </a:rPr>
              <a:t>   </a:t>
            </a:r>
            <a:endParaRPr lang="ru-RU" sz="2800" dirty="0" smtClean="0">
              <a:solidFill>
                <a:srgbClr val="265F00"/>
              </a:solidFill>
              <a:latin typeface="Georgia" pitchFamily="18" charset="0"/>
            </a:endParaRPr>
          </a:p>
        </p:txBody>
      </p:sp>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 name="Содержимое 7" descr="DaPWk6_CrPY.jpg"/>
          <p:cNvPicPr>
            <a:picLocks noGrp="1" noChangeAspect="1"/>
          </p:cNvPicPr>
          <p:nvPr>
            <p:ph sz="half" idx="2"/>
          </p:nvPr>
        </p:nvPicPr>
        <p:blipFill>
          <a:blip r:embed="rId3" cstate="print"/>
          <a:stretch>
            <a:fillRect/>
          </a:stretch>
        </p:blipFill>
        <p:spPr>
          <a:xfrm>
            <a:off x="467544" y="836712"/>
            <a:ext cx="3932481" cy="5073426"/>
          </a:xfrm>
          <a:ln w="38100">
            <a:solidFill>
              <a:srgbClr val="265F00"/>
            </a:solidFill>
          </a:ln>
          <a:effectLst>
            <a:glow rad="228600">
              <a:schemeClr val="accent3">
                <a:satMod val="175000"/>
                <a:alpha val="40000"/>
              </a:schemeClr>
            </a:glow>
          </a:effectLst>
        </p:spPr>
      </p:pic>
      <p:pic>
        <p:nvPicPr>
          <p:cNvPr id="9" name="Содержимое 8" descr="E2xnhewBNIM.jpg"/>
          <p:cNvPicPr>
            <a:picLocks noGrp="1" noChangeAspect="1"/>
          </p:cNvPicPr>
          <p:nvPr>
            <p:ph sz="quarter" idx="4"/>
          </p:nvPr>
        </p:nvPicPr>
        <p:blipFill>
          <a:blip r:embed="rId4" cstate="print"/>
          <a:stretch>
            <a:fillRect/>
          </a:stretch>
        </p:blipFill>
        <p:spPr>
          <a:xfrm>
            <a:off x="4716016" y="836712"/>
            <a:ext cx="3689765" cy="5073427"/>
          </a:xfrm>
          <a:ln w="38100">
            <a:solidFill>
              <a:srgbClr val="3E9A00"/>
            </a:solidFill>
          </a:ln>
          <a:effectLst>
            <a:glow rad="228600">
              <a:schemeClr val="accent3">
                <a:satMod val="175000"/>
                <a:alpha val="40000"/>
              </a:schemeClr>
            </a:glow>
          </a:effectLst>
        </p:spPr>
      </p:pic>
    </p:spTree>
  </p:cSld>
  <p:clrMapOvr>
    <a:masterClrMapping/>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 name="Содержимое 9" descr="Jennifer-Lawrence-Miss-Dior-Ad.jpg"/>
          <p:cNvPicPr>
            <a:picLocks noGrp="1" noChangeAspect="1"/>
          </p:cNvPicPr>
          <p:nvPr>
            <p:ph sz="half" idx="1"/>
          </p:nvPr>
        </p:nvPicPr>
        <p:blipFill>
          <a:blip r:embed="rId3" cstate="print"/>
          <a:stretch>
            <a:fillRect/>
          </a:stretch>
        </p:blipFill>
        <p:spPr>
          <a:xfrm>
            <a:off x="4716016" y="692696"/>
            <a:ext cx="4176464" cy="5568619"/>
          </a:xfrm>
          <a:ln w="38100">
            <a:solidFill>
              <a:schemeClr val="tx1"/>
            </a:solidFill>
          </a:ln>
          <a:effectLst>
            <a:glow rad="101600">
              <a:schemeClr val="tx1">
                <a:alpha val="60000"/>
              </a:schemeClr>
            </a:glow>
          </a:effectLst>
        </p:spPr>
      </p:pic>
      <p:pic>
        <p:nvPicPr>
          <p:cNvPr id="11" name="Содержимое 10" descr="YFPuEmwTZxw.jpg"/>
          <p:cNvPicPr>
            <a:picLocks noGrp="1" noChangeAspect="1"/>
          </p:cNvPicPr>
          <p:nvPr>
            <p:ph sz="half" idx="2"/>
          </p:nvPr>
        </p:nvPicPr>
        <p:blipFill>
          <a:blip r:embed="rId4" cstate="print"/>
          <a:stretch>
            <a:fillRect/>
          </a:stretch>
        </p:blipFill>
        <p:spPr>
          <a:xfrm>
            <a:off x="179512" y="692696"/>
            <a:ext cx="4112920" cy="5534075"/>
          </a:xfrm>
          <a:ln w="38100">
            <a:solidFill>
              <a:srgbClr val="DC1632"/>
            </a:solidFill>
          </a:ln>
          <a:effectLst>
            <a:glow rad="101600">
              <a:srgbClr val="DC1632">
                <a:alpha val="60000"/>
              </a:srgbClr>
            </a:glow>
          </a:effectLst>
        </p:spPr>
      </p:pic>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827584" y="1268760"/>
            <a:ext cx="7715771" cy="4713387"/>
          </a:xfrm>
          <a:effectLst>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In one of </a:t>
            </a:r>
            <a:r>
              <a:rPr lang="en-US" sz="2800" dirty="0" err="1" smtClean="0">
                <a:solidFill>
                  <a:srgbClr val="265F00"/>
                </a:solidFill>
                <a:latin typeface="Georgia" pitchFamily="18" charset="0"/>
              </a:rPr>
              <a:t>Jenn's</a:t>
            </a:r>
            <a:r>
              <a:rPr lang="en-US" sz="2800" dirty="0" smtClean="0">
                <a:solidFill>
                  <a:srgbClr val="265F00"/>
                </a:solidFill>
                <a:latin typeface="Georgia" pitchFamily="18" charset="0"/>
              </a:rPr>
              <a:t> interview she told about the opinion on an actor's profession: </a:t>
            </a:r>
            <a:r>
              <a:rPr lang="en-US" sz="2800" i="1" dirty="0" smtClean="0">
                <a:solidFill>
                  <a:schemeClr val="accent3">
                    <a:lumMod val="75000"/>
                  </a:schemeClr>
                </a:solidFill>
                <a:latin typeface="Georgia" pitchFamily="18" charset="0"/>
              </a:rPr>
              <a:t>"Perhaps it will sound roughly, but it seems to me, an </a:t>
            </a:r>
            <a:r>
              <a:rPr lang="en-US" sz="2800" i="1" dirty="0" err="1" smtClean="0">
                <a:solidFill>
                  <a:schemeClr val="accent3">
                    <a:lumMod val="75000"/>
                  </a:schemeClr>
                </a:solidFill>
                <a:latin typeface="Georgia" pitchFamily="18" charset="0"/>
              </a:rPr>
              <a:t>aktor</a:t>
            </a:r>
            <a:r>
              <a:rPr lang="en-US" sz="2800" i="1" dirty="0" smtClean="0">
                <a:solidFill>
                  <a:schemeClr val="accent3">
                    <a:lumMod val="75000"/>
                  </a:schemeClr>
                </a:solidFill>
                <a:latin typeface="Georgia" pitchFamily="18" charset="0"/>
              </a:rPr>
              <a:t>- such nonsense. When me ask as I manage not to think no mall of oneself</a:t>
            </a:r>
            <a:r>
              <a:rPr lang="ru-RU" sz="2800" i="1" dirty="0" smtClean="0">
                <a:solidFill>
                  <a:schemeClr val="accent3">
                    <a:lumMod val="75000"/>
                  </a:schemeClr>
                </a:solidFill>
                <a:latin typeface="Georgia" pitchFamily="18" charset="0"/>
              </a:rPr>
              <a:t>, I </a:t>
            </a:r>
            <a:r>
              <a:rPr lang="ru-RU" sz="2800" i="1" dirty="0" err="1" smtClean="0">
                <a:solidFill>
                  <a:schemeClr val="accent3">
                    <a:lumMod val="75000"/>
                  </a:schemeClr>
                </a:solidFill>
                <a:latin typeface="Georgia" pitchFamily="18" charset="0"/>
              </a:rPr>
              <a:t>answer</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And</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than</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me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to</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be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proud</a:t>
            </a:r>
            <a:r>
              <a:rPr lang="ru-RU" sz="2800" i="1" dirty="0" smtClean="0">
                <a:solidFill>
                  <a:schemeClr val="accent3">
                    <a:lumMod val="75000"/>
                  </a:schemeClr>
                </a:solidFill>
                <a:latin typeface="Georgia" pitchFamily="18" charset="0"/>
              </a:rPr>
              <a:t>? I </a:t>
            </a:r>
            <a:r>
              <a:rPr lang="ru-RU" sz="2800" i="1" dirty="0" err="1" smtClean="0">
                <a:solidFill>
                  <a:schemeClr val="accent3">
                    <a:lumMod val="75000"/>
                  </a:schemeClr>
                </a:solidFill>
                <a:latin typeface="Georgia" pitchFamily="18" charset="0"/>
              </a:rPr>
              <a:t>after</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all</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don't</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rescue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people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from</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death</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There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are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doctors</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who</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save</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lives</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firefighters</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who</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enter</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into</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burning</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buildings</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And</a:t>
            </a:r>
            <a:r>
              <a:rPr lang="ru-RU" sz="2800" i="1" dirty="0" smtClean="0">
                <a:solidFill>
                  <a:schemeClr val="accent3">
                    <a:lumMod val="75000"/>
                  </a:schemeClr>
                </a:solidFill>
                <a:latin typeface="Georgia" pitchFamily="18" charset="0"/>
              </a:rPr>
              <a:t> I </a:t>
            </a:r>
            <a:r>
              <a:rPr lang="ru-RU" sz="2800" i="1" dirty="0" err="1" smtClean="0">
                <a:solidFill>
                  <a:schemeClr val="accent3">
                    <a:lumMod val="75000"/>
                  </a:schemeClr>
                </a:solidFill>
                <a:latin typeface="Georgia" pitchFamily="18" charset="0"/>
              </a:rPr>
              <a:t>only</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play</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at</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cinema</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It</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is</a:t>
            </a:r>
            <a:r>
              <a:rPr lang="ru-RU" sz="2800" i="1" dirty="0" smtClean="0">
                <a:solidFill>
                  <a:schemeClr val="accent3">
                    <a:lumMod val="75000"/>
                  </a:schemeClr>
                </a:solidFill>
                <a:latin typeface="Georgia" pitchFamily="18" charset="0"/>
              </a:rPr>
              <a:t> </a:t>
            </a:r>
            <a:r>
              <a:rPr lang="ru-RU" sz="2800" i="1" dirty="0" err="1" smtClean="0">
                <a:solidFill>
                  <a:schemeClr val="accent3">
                    <a:lumMod val="75000"/>
                  </a:schemeClr>
                </a:solidFill>
                <a:latin typeface="Georgia" pitchFamily="18" charset="0"/>
              </a:rPr>
              <a:t>silly</a:t>
            </a:r>
            <a:r>
              <a:rPr lang="ru-RU" sz="2800" i="1" dirty="0" smtClean="0">
                <a:solidFill>
                  <a:schemeClr val="accent3">
                    <a:lumMod val="75000"/>
                  </a:schemeClr>
                </a:solidFill>
                <a:latin typeface="Georgia" pitchFamily="18" charset="0"/>
              </a:rPr>
              <a:t>". </a:t>
            </a:r>
          </a:p>
          <a:p>
            <a:endParaRPr lang="fr-CA" dirty="0" smtClean="0">
              <a:solidFill>
                <a:srgbClr val="265F00"/>
              </a:solidFill>
            </a:endParaRPr>
          </a:p>
        </p:txBody>
      </p:sp>
    </p:spTree>
  </p:cSld>
  <p:clrMapOvr>
    <a:masterClrMapping/>
  </p:clrMapOvr>
  <p:transition spd="slow">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9OFfvsu-0KE.jpg"/>
          <p:cNvPicPr>
            <a:picLocks noGrp="1" noChangeAspect="1"/>
          </p:cNvPicPr>
          <p:nvPr>
            <p:ph sz="half" idx="1"/>
          </p:nvPr>
        </p:nvPicPr>
        <p:blipFill>
          <a:blip r:embed="rId3" cstate="print"/>
          <a:stretch>
            <a:fillRect/>
          </a:stretch>
        </p:blipFill>
        <p:spPr>
          <a:xfrm>
            <a:off x="251520" y="764704"/>
            <a:ext cx="4086785" cy="5721499"/>
          </a:xfrm>
          <a:ln w="38100">
            <a:solidFill>
              <a:schemeClr val="accent6">
                <a:lumMod val="60000"/>
                <a:lumOff val="40000"/>
              </a:schemeClr>
            </a:solidFill>
          </a:ln>
          <a:effectLst>
            <a:glow rad="101600">
              <a:schemeClr val="accent2">
                <a:satMod val="175000"/>
                <a:alpha val="40000"/>
              </a:schemeClr>
            </a:glow>
          </a:effectLst>
        </p:spPr>
      </p:pic>
      <p:pic>
        <p:nvPicPr>
          <p:cNvPr id="7" name="Содержимое 6" descr="aWkkAZ5tHAI.jpg"/>
          <p:cNvPicPr>
            <a:picLocks noGrp="1" noChangeAspect="1"/>
          </p:cNvPicPr>
          <p:nvPr>
            <p:ph sz="half" idx="2"/>
          </p:nvPr>
        </p:nvPicPr>
        <p:blipFill>
          <a:blip r:embed="rId4" cstate="print"/>
          <a:stretch>
            <a:fillRect/>
          </a:stretch>
        </p:blipFill>
        <p:spPr>
          <a:xfrm>
            <a:off x="4716016" y="764704"/>
            <a:ext cx="4176464" cy="5742639"/>
          </a:xfrm>
          <a:ln w="38100">
            <a:solidFill>
              <a:schemeClr val="accent5">
                <a:lumMod val="75000"/>
              </a:schemeClr>
            </a:solidFill>
          </a:ln>
          <a:effectLst>
            <a:glow rad="101600">
              <a:schemeClr val="accent1">
                <a:satMod val="175000"/>
                <a:alpha val="40000"/>
              </a:schemeClr>
            </a:glow>
          </a:effectLst>
        </p:spPr>
      </p:pic>
    </p:spTree>
  </p:cSld>
  <p:clrMapOvr>
    <a:masterClrMapping/>
  </p:clrMapOvr>
  <p:transition spd="slow">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95536" y="2276872"/>
            <a:ext cx="8229600" cy="2664296"/>
          </a:xfrm>
          <a:effectLst>
            <a:outerShdw blurRad="50800" dist="38100" dir="2700000" algn="tl" rotWithShape="0">
              <a:prstClr val="black">
                <a:alpha val="40000"/>
              </a:prstClr>
            </a:outerShdw>
          </a:effectLst>
        </p:spPr>
        <p:txBody>
          <a:bodyPr/>
          <a:lstStyle/>
          <a:p>
            <a:pPr algn="ctr">
              <a:buNone/>
            </a:pPr>
            <a:r>
              <a:rPr lang="en-US" dirty="0" smtClean="0">
                <a:solidFill>
                  <a:srgbClr val="265F00"/>
                </a:solidFill>
              </a:rPr>
              <a:t>I love Jennifer Lawrence as idol that it even being the popular actress, remains the ordinary person without any star whims. She is a very good man with excellent sense of </a:t>
            </a:r>
            <a:r>
              <a:rPr lang="en-US" dirty="0" err="1" smtClean="0">
                <a:solidFill>
                  <a:srgbClr val="265F00"/>
                </a:solidFill>
              </a:rPr>
              <a:t>humour</a:t>
            </a:r>
            <a:r>
              <a:rPr lang="en-US" dirty="0" smtClean="0">
                <a:solidFill>
                  <a:srgbClr val="265F00"/>
                </a:solidFill>
              </a:rPr>
              <a:t> </a:t>
            </a:r>
            <a:r>
              <a:rPr lang="en-US" dirty="0" err="1" smtClean="0">
                <a:solidFill>
                  <a:srgbClr val="265F00"/>
                </a:solidFill>
              </a:rPr>
              <a:t>andtender</a:t>
            </a:r>
            <a:r>
              <a:rPr lang="en-US" dirty="0" smtClean="0">
                <a:solidFill>
                  <a:srgbClr val="265F00"/>
                </a:solidFill>
              </a:rPr>
              <a:t> heart.</a:t>
            </a:r>
            <a:endParaRPr lang="ru-RU" dirty="0" smtClean="0">
              <a:solidFill>
                <a:srgbClr val="265F00"/>
              </a:solidFill>
            </a:endParaRPr>
          </a:p>
          <a:p>
            <a:endParaRPr lang="fr-CA" dirty="0" smtClean="0">
              <a:solidFill>
                <a:srgbClr val="265F00"/>
              </a:solidFill>
            </a:endParaRPr>
          </a:p>
        </p:txBody>
      </p:sp>
    </p:spTree>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modeling-shots-jennifer-lawrence-famous.jpg"/>
          <p:cNvPicPr>
            <a:picLocks noGrp="1" noChangeAspect="1"/>
          </p:cNvPicPr>
          <p:nvPr>
            <p:ph sz="half" idx="1"/>
          </p:nvPr>
        </p:nvPicPr>
        <p:blipFill>
          <a:blip r:embed="rId3" cstate="print"/>
          <a:stretch>
            <a:fillRect/>
          </a:stretch>
        </p:blipFill>
        <p:spPr>
          <a:xfrm>
            <a:off x="107504" y="260648"/>
            <a:ext cx="4823960" cy="3816424"/>
          </a:xfrm>
          <a:ln w="38100">
            <a:solidFill>
              <a:srgbClr val="265F00"/>
            </a:solidFill>
          </a:ln>
          <a:effectLst>
            <a:glow rad="101600">
              <a:srgbClr val="265F00">
                <a:alpha val="60000"/>
              </a:srgbClr>
            </a:glow>
          </a:effectLst>
        </p:spPr>
      </p:pic>
      <p:pic>
        <p:nvPicPr>
          <p:cNvPr id="7" name="Содержимое 6" descr="zBIzUJNF4rc.jpg"/>
          <p:cNvPicPr>
            <a:picLocks noGrp="1" noChangeAspect="1"/>
          </p:cNvPicPr>
          <p:nvPr>
            <p:ph sz="half" idx="2"/>
          </p:nvPr>
        </p:nvPicPr>
        <p:blipFill>
          <a:blip r:embed="rId4" cstate="print"/>
          <a:stretch>
            <a:fillRect/>
          </a:stretch>
        </p:blipFill>
        <p:spPr>
          <a:xfrm>
            <a:off x="4355976" y="2552240"/>
            <a:ext cx="4614664" cy="4139284"/>
          </a:xfrm>
          <a:ln w="38100">
            <a:solidFill>
              <a:srgbClr val="3E9A00"/>
            </a:solidFill>
          </a:ln>
          <a:effectLst>
            <a:glow rad="101600">
              <a:srgbClr val="3E9A00">
                <a:alpha val="60000"/>
              </a:srgbClr>
            </a:glow>
          </a:effectLst>
        </p:spPr>
      </p:pic>
    </p:spTree>
  </p:cSld>
  <p:clrMapOvr>
    <a:masterClrMapping/>
  </p:clrMapOvr>
  <p:transition spd="slow">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051720" y="1052736"/>
            <a:ext cx="5832648" cy="4392488"/>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lstStyle/>
          <a:p>
            <a:r>
              <a:rPr lang="en-US" sz="3200" dirty="0" smtClean="0">
                <a:solidFill>
                  <a:srgbClr val="265F00"/>
                </a:solidFill>
                <a:latin typeface="Georgia" pitchFamily="18" charset="0"/>
              </a:rPr>
              <a:t>Thank you for a revision!</a:t>
            </a:r>
            <a:endParaRPr lang="fr-CA" sz="3200" dirty="0" smtClean="0">
              <a:solidFill>
                <a:srgbClr val="265F00"/>
              </a:solidFill>
              <a:latin typeface="Georgia" pitchFamily="18" charset="0"/>
            </a:endParaRPr>
          </a:p>
        </p:txBody>
      </p:sp>
    </p:spTree>
  </p:cSld>
  <p:clrMapOvr>
    <a:masterClrMapping/>
  </p:clrMapOvr>
  <p:transition spd="slow">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fkyrx3Eit44.jpg"/>
          <p:cNvPicPr>
            <a:picLocks noGrp="1" noChangeAspect="1"/>
          </p:cNvPicPr>
          <p:nvPr>
            <p:ph sz="half" idx="1"/>
          </p:nvPr>
        </p:nvPicPr>
        <p:blipFill>
          <a:blip r:embed="rId3" cstate="print"/>
          <a:stretch>
            <a:fillRect/>
          </a:stretch>
        </p:blipFill>
        <p:spPr>
          <a:xfrm>
            <a:off x="251520" y="620688"/>
            <a:ext cx="8493594" cy="5706633"/>
          </a:xfrm>
          <a:ln w="38100">
            <a:solidFill>
              <a:schemeClr val="accent6">
                <a:lumMod val="75000"/>
              </a:schemeClr>
            </a:solidFill>
          </a:ln>
          <a:effectLst>
            <a:glow rad="101600">
              <a:schemeClr val="accent6">
                <a:satMod val="175000"/>
                <a:alpha val="40000"/>
              </a:schemeClr>
            </a:glow>
          </a:effectLst>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555776" y="2132856"/>
            <a:ext cx="4392488" cy="4392488"/>
          </a:xfr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lstStyle/>
          <a:p>
            <a:r>
              <a:rPr lang="en-US" sz="2000" dirty="0" smtClean="0">
                <a:solidFill>
                  <a:srgbClr val="265F00"/>
                </a:solidFill>
                <a:latin typeface="Georgia" pitchFamily="18" charset="0"/>
              </a:rPr>
              <a:t>Presentation</a:t>
            </a:r>
            <a:br>
              <a:rPr lang="en-US" sz="2000" dirty="0" smtClean="0">
                <a:solidFill>
                  <a:srgbClr val="265F00"/>
                </a:solidFill>
                <a:latin typeface="Georgia" pitchFamily="18" charset="0"/>
              </a:rPr>
            </a:br>
            <a:r>
              <a:rPr lang="en-US" sz="2000" dirty="0" smtClean="0">
                <a:solidFill>
                  <a:srgbClr val="265F00"/>
                </a:solidFill>
                <a:latin typeface="Georgia" pitchFamily="18" charset="0"/>
              </a:rPr>
              <a:t>on a theme </a:t>
            </a:r>
            <a:r>
              <a:rPr lang="ru-RU" sz="2000" dirty="0" smtClean="0">
                <a:solidFill>
                  <a:srgbClr val="265F00"/>
                </a:solidFill>
                <a:latin typeface="Georgia" pitchFamily="18" charset="0"/>
              </a:rPr>
              <a:t/>
            </a:r>
            <a:br>
              <a:rPr lang="ru-RU" sz="2000" dirty="0" smtClean="0">
                <a:solidFill>
                  <a:srgbClr val="265F00"/>
                </a:solidFill>
                <a:latin typeface="Georgia" pitchFamily="18" charset="0"/>
              </a:rPr>
            </a:br>
            <a:r>
              <a:rPr lang="en-US" sz="2000" dirty="0" smtClean="0">
                <a:solidFill>
                  <a:srgbClr val="265F00"/>
                </a:solidFill>
                <a:latin typeface="Georgia" pitchFamily="18" charset="0"/>
              </a:rPr>
              <a:t>"</a:t>
            </a:r>
            <a:r>
              <a:rPr lang="en-US" sz="2000" dirty="0" smtClean="0">
                <a:solidFill>
                  <a:srgbClr val="265F00"/>
                </a:solidFill>
                <a:latin typeface="Georgia" pitchFamily="18" charset="0"/>
              </a:rPr>
              <a:t>My </a:t>
            </a:r>
            <a:r>
              <a:rPr lang="en-US" sz="2000" dirty="0" err="1" smtClean="0">
                <a:solidFill>
                  <a:srgbClr val="265F00"/>
                </a:solidFill>
                <a:latin typeface="Georgia" pitchFamily="18" charset="0"/>
              </a:rPr>
              <a:t>favourite</a:t>
            </a:r>
            <a:r>
              <a:rPr lang="en-US" sz="2000" dirty="0" smtClean="0">
                <a:solidFill>
                  <a:srgbClr val="265F00"/>
                </a:solidFill>
                <a:latin typeface="Georgia" pitchFamily="18" charset="0"/>
              </a:rPr>
              <a:t> actress"</a:t>
            </a:r>
            <a:br>
              <a:rPr lang="en-US" sz="2000" dirty="0" smtClean="0">
                <a:solidFill>
                  <a:srgbClr val="265F00"/>
                </a:solidFill>
                <a:latin typeface="Georgia" pitchFamily="18" charset="0"/>
              </a:rPr>
            </a:br>
            <a:r>
              <a:rPr lang="en-US" sz="2000" dirty="0" smtClean="0">
                <a:solidFill>
                  <a:srgbClr val="265F00"/>
                </a:solidFill>
                <a:latin typeface="Georgia" pitchFamily="18" charset="0"/>
              </a:rPr>
              <a:t>from English</a:t>
            </a:r>
            <a:br>
              <a:rPr lang="en-US" sz="2000" dirty="0" smtClean="0">
                <a:solidFill>
                  <a:srgbClr val="265F00"/>
                </a:solidFill>
                <a:latin typeface="Georgia" pitchFamily="18" charset="0"/>
              </a:rPr>
            </a:br>
            <a:r>
              <a:rPr lang="en-US" sz="2000" dirty="0" smtClean="0">
                <a:solidFill>
                  <a:srgbClr val="265F00"/>
                </a:solidFill>
                <a:latin typeface="Georgia" pitchFamily="18" charset="0"/>
              </a:rPr>
              <a:t>students are 9-2 groups</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Financial and Economic</a:t>
            </a:r>
            <a:r>
              <a:rPr lang="ru-RU" sz="2000" dirty="0" smtClean="0">
                <a:solidFill>
                  <a:srgbClr val="265F00"/>
                </a:solidFill>
                <a:latin typeface="Georgia" pitchFamily="18" charset="0"/>
              </a:rPr>
              <a:t> </a:t>
            </a:r>
            <a:r>
              <a:rPr lang="en-US" sz="2000" dirty="0" smtClean="0">
                <a:solidFill>
                  <a:srgbClr val="265F00"/>
                </a:solidFill>
                <a:latin typeface="Georgia" pitchFamily="18" charset="0"/>
              </a:rPr>
              <a:t>lyceum</a:t>
            </a:r>
            <a:br>
              <a:rPr lang="en-US" sz="2000" dirty="0" smtClean="0">
                <a:solidFill>
                  <a:srgbClr val="265F00"/>
                </a:solidFill>
                <a:latin typeface="Georgia" pitchFamily="18" charset="0"/>
              </a:rPr>
            </a:br>
            <a:r>
              <a:rPr lang="en-US" sz="2000" dirty="0" err="1" smtClean="0">
                <a:solidFill>
                  <a:srgbClr val="265F00"/>
                </a:solidFill>
                <a:latin typeface="Georgia" pitchFamily="18" charset="0"/>
              </a:rPr>
              <a:t>Dnipropetrovsk</a:t>
            </a: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err="1" smtClean="0">
                <a:solidFill>
                  <a:srgbClr val="265F00"/>
                </a:solidFill>
                <a:latin typeface="Georgia" pitchFamily="18" charset="0"/>
              </a:rPr>
              <a:t>Zajvoi</a:t>
            </a:r>
            <a:r>
              <a:rPr lang="en-US" sz="2000" dirty="0" smtClean="0">
                <a:solidFill>
                  <a:srgbClr val="265F00"/>
                </a:solidFill>
                <a:latin typeface="Georgia" pitchFamily="18" charset="0"/>
              </a:rPr>
              <a:t> </a:t>
            </a:r>
            <a:r>
              <a:rPr lang="en-US" sz="2000" dirty="0" err="1" smtClean="0">
                <a:solidFill>
                  <a:srgbClr val="265F00"/>
                </a:solidFill>
                <a:latin typeface="Georgia" pitchFamily="18" charset="0"/>
              </a:rPr>
              <a:t>Ksenii</a:t>
            </a: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
            </a:r>
            <a:br>
              <a:rPr lang="en-US" sz="2000" dirty="0" smtClean="0">
                <a:solidFill>
                  <a:srgbClr val="265F00"/>
                </a:solidFill>
                <a:latin typeface="Georgia" pitchFamily="18" charset="0"/>
              </a:rPr>
            </a:br>
            <a:r>
              <a:rPr lang="en-US" sz="2000" dirty="0" smtClean="0">
                <a:solidFill>
                  <a:srgbClr val="265F00"/>
                </a:solidFill>
                <a:latin typeface="Georgia" pitchFamily="18" charset="0"/>
              </a:rPr>
              <a:t>2013</a:t>
            </a:r>
            <a:endParaRPr lang="fr-CA" sz="2000" dirty="0" smtClean="0">
              <a:solidFill>
                <a:srgbClr val="265F00"/>
              </a:solidFill>
              <a:latin typeface="Georgia" pitchFamily="18" charset="0"/>
            </a:endParaRPr>
          </a:p>
        </p:txBody>
      </p:sp>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467544" y="1700808"/>
            <a:ext cx="8229600" cy="3672408"/>
          </a:xfrm>
          <a:effectLst>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   The girl who has lost the husband and "moved down from coils", looking for an exit from a depression in dance. The movie “Silver Linings Playbook” became Oscar-winning for young actress Jennifer Lawrence. Also her the best and known films were become “X-Men: First Class”</a:t>
            </a:r>
            <a:r>
              <a:rPr lang="en-US" sz="2800" i="1" dirty="0" smtClean="0">
                <a:solidFill>
                  <a:srgbClr val="265F00"/>
                </a:solidFill>
                <a:latin typeface="Georgia" pitchFamily="18" charset="0"/>
              </a:rPr>
              <a:t> </a:t>
            </a:r>
            <a:r>
              <a:rPr lang="en-US" sz="2800" dirty="0" smtClean="0">
                <a:solidFill>
                  <a:srgbClr val="265F00"/>
                </a:solidFill>
                <a:latin typeface="Georgia" pitchFamily="18" charset="0"/>
              </a:rPr>
              <a:t>and "Hunger games".</a:t>
            </a:r>
            <a:endParaRPr lang="ru-RU" sz="2800" dirty="0" smtClean="0">
              <a:solidFill>
                <a:srgbClr val="265F00"/>
              </a:solidFill>
              <a:latin typeface="Georgia" pitchFamily="18" charset="0"/>
            </a:endParaRPr>
          </a:p>
          <a:p>
            <a:endParaRPr lang="fr-CA" dirty="0" smtClean="0">
              <a:solidFill>
                <a:srgbClr val="265F00"/>
              </a:solidFill>
              <a:latin typeface="Georgia" pitchFamily="18" charset="0"/>
            </a:endParaRP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3VdQUPu0ZVk.jpg"/>
          <p:cNvPicPr>
            <a:picLocks noGrp="1" noChangeAspect="1"/>
          </p:cNvPicPr>
          <p:nvPr>
            <p:ph sz="half" idx="1"/>
          </p:nvPr>
        </p:nvPicPr>
        <p:blipFill>
          <a:blip r:embed="rId3" cstate="print"/>
          <a:stretch>
            <a:fillRect/>
          </a:stretch>
        </p:blipFill>
        <p:spPr>
          <a:xfrm>
            <a:off x="1691680" y="188640"/>
            <a:ext cx="5694784" cy="3168352"/>
          </a:xfrm>
          <a:ln w="38100">
            <a:solidFill>
              <a:srgbClr val="C00000"/>
            </a:solidFill>
          </a:ln>
          <a:effectLst>
            <a:glow rad="101600">
              <a:srgbClr val="FF0000">
                <a:alpha val="60000"/>
              </a:srgbClr>
            </a:glow>
          </a:effectLst>
        </p:spPr>
      </p:pic>
      <p:pic>
        <p:nvPicPr>
          <p:cNvPr id="7" name="Содержимое 6" descr="normal_X-Men-The-Last-Stand 9.jpg"/>
          <p:cNvPicPr>
            <a:picLocks noGrp="1" noChangeAspect="1"/>
          </p:cNvPicPr>
          <p:nvPr>
            <p:ph sz="half" idx="2"/>
          </p:nvPr>
        </p:nvPicPr>
        <p:blipFill>
          <a:blip r:embed="rId4" cstate="print"/>
          <a:stretch>
            <a:fillRect/>
          </a:stretch>
        </p:blipFill>
        <p:spPr>
          <a:xfrm>
            <a:off x="1691680" y="3501008"/>
            <a:ext cx="5688632" cy="3182437"/>
          </a:xfrm>
          <a:ln w="38100">
            <a:solidFill>
              <a:schemeClr val="tx2">
                <a:lumMod val="60000"/>
                <a:lumOff val="40000"/>
              </a:schemeClr>
            </a:solidFill>
          </a:ln>
          <a:effectLst>
            <a:glow rad="101600">
              <a:schemeClr val="tx2">
                <a:lumMod val="60000"/>
                <a:lumOff val="40000"/>
                <a:alpha val="60000"/>
              </a:schemeClr>
            </a:glow>
          </a:effec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1403648" y="2132856"/>
            <a:ext cx="6686550" cy="1944215"/>
          </a:xfrm>
          <a:effectLst>
            <a:outerShdw blurRad="50800" dist="38100" dir="2700000" algn="tl" rotWithShape="0">
              <a:prstClr val="black">
                <a:alpha val="40000"/>
              </a:prstClr>
            </a:outerShdw>
          </a:effectLst>
        </p:spPr>
        <p:txBody>
          <a:bodyPr/>
          <a:lstStyle/>
          <a:p>
            <a:pPr algn="ctr">
              <a:buNone/>
            </a:pPr>
            <a:r>
              <a:rPr lang="en-US" dirty="0" smtClean="0">
                <a:solidFill>
                  <a:srgbClr val="265F00"/>
                </a:solidFill>
                <a:latin typeface="Georgia" pitchFamily="18" charset="0"/>
              </a:rPr>
              <a:t>    At 20-year age it was nominated on "Oscar" and "The gold globe", but both figurines were lost by </a:t>
            </a:r>
            <a:r>
              <a:rPr lang="en-US" dirty="0" err="1" smtClean="0">
                <a:solidFill>
                  <a:srgbClr val="265F00"/>
                </a:solidFill>
                <a:latin typeface="Georgia" pitchFamily="18" charset="0"/>
              </a:rPr>
              <a:t>Natali</a:t>
            </a:r>
            <a:r>
              <a:rPr lang="en-US" dirty="0" smtClean="0">
                <a:solidFill>
                  <a:srgbClr val="265F00"/>
                </a:solidFill>
                <a:latin typeface="Georgia" pitchFamily="18" charset="0"/>
              </a:rPr>
              <a:t> Portman.</a:t>
            </a:r>
            <a:endParaRPr lang="ru-RU" dirty="0" smtClean="0">
              <a:solidFill>
                <a:srgbClr val="265F00"/>
              </a:solidFill>
              <a:latin typeface="Georgia" pitchFamily="18" charset="0"/>
            </a:endParaRPr>
          </a:p>
          <a:p>
            <a:endParaRPr lang="fr-CA" sz="3600" dirty="0" smtClean="0">
              <a:solidFill>
                <a:srgbClr val="265F00"/>
              </a:solidFill>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Содержимое 5" descr="20130823-husds14.jpg"/>
          <p:cNvPicPr>
            <a:picLocks noGrp="1" noChangeAspect="1"/>
          </p:cNvPicPr>
          <p:nvPr>
            <p:ph sz="half" idx="1"/>
          </p:nvPr>
        </p:nvPicPr>
        <p:blipFill>
          <a:blip r:embed="rId3" cstate="print"/>
          <a:stretch>
            <a:fillRect/>
          </a:stretch>
        </p:blipFill>
        <p:spPr>
          <a:xfrm>
            <a:off x="395536" y="663713"/>
            <a:ext cx="4104456" cy="5756499"/>
          </a:xfrm>
          <a:ln w="38100">
            <a:solidFill>
              <a:schemeClr val="accent2">
                <a:lumMod val="60000"/>
                <a:lumOff val="40000"/>
              </a:schemeClr>
            </a:solidFill>
          </a:ln>
          <a:effectLst>
            <a:glow rad="101600">
              <a:schemeClr val="accent2">
                <a:lumMod val="40000"/>
                <a:lumOff val="60000"/>
                <a:alpha val="60000"/>
              </a:schemeClr>
            </a:glow>
          </a:effectLst>
        </p:spPr>
      </p:pic>
      <p:pic>
        <p:nvPicPr>
          <p:cNvPr id="7" name="Содержимое 6" descr="55955_gallery.jpg"/>
          <p:cNvPicPr>
            <a:picLocks noGrp="1" noChangeAspect="1"/>
          </p:cNvPicPr>
          <p:nvPr>
            <p:ph sz="half" idx="2"/>
          </p:nvPr>
        </p:nvPicPr>
        <p:blipFill>
          <a:blip r:embed="rId4" cstate="print"/>
          <a:stretch>
            <a:fillRect/>
          </a:stretch>
        </p:blipFill>
        <p:spPr>
          <a:xfrm>
            <a:off x="4716016" y="665950"/>
            <a:ext cx="4176464" cy="5727724"/>
          </a:xfrm>
          <a:ln w="38100">
            <a:solidFill>
              <a:schemeClr val="bg1">
                <a:lumMod val="50000"/>
              </a:schemeClr>
            </a:solidFill>
          </a:ln>
          <a:effectLst>
            <a:glow rad="101600">
              <a:schemeClr val="tx1">
                <a:lumMod val="50000"/>
                <a:lumOff val="50000"/>
                <a:alpha val="60000"/>
              </a:schemeClr>
            </a:glow>
          </a:effectLst>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1903413"/>
            <a:ext cx="8229600" cy="2965747"/>
          </a:xfrm>
          <a:effectLst>
            <a:glow rad="101600">
              <a:schemeClr val="accent3">
                <a:satMod val="175000"/>
                <a:alpha val="40000"/>
              </a:schemeClr>
            </a:glow>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   Jennifer was born on 15 of August, in 1990 in Louisville, the USA. In 14 years she resolved to become the actress, parents brought her to New York where agents highly appreciated her actor's skills. She graduated from school external for 2 years earlier to start acting in actively at film.</a:t>
            </a:r>
            <a:endParaRPr lang="fr-CA" sz="2800" dirty="0" smtClean="0">
              <a:solidFill>
                <a:srgbClr val="265F00"/>
              </a:solidFill>
              <a:latin typeface="Georgia" pitchFamily="18"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Содержимое 10" descr="Kitniss_2.jpg"/>
          <p:cNvPicPr>
            <a:picLocks noGrp="1" noChangeAspect="1"/>
          </p:cNvPicPr>
          <p:nvPr>
            <p:ph sz="half" idx="1"/>
          </p:nvPr>
        </p:nvPicPr>
        <p:blipFill>
          <a:blip r:embed="rId3" cstate="print"/>
          <a:stretch>
            <a:fillRect/>
          </a:stretch>
        </p:blipFill>
        <p:spPr>
          <a:xfrm>
            <a:off x="323528" y="620688"/>
            <a:ext cx="3962241" cy="5869986"/>
          </a:xfrm>
          <a:ln w="38100">
            <a:solidFill>
              <a:srgbClr val="265F00"/>
            </a:solidFill>
          </a:ln>
          <a:effectLst>
            <a:glow rad="228600">
              <a:schemeClr val="accent3">
                <a:satMod val="175000"/>
                <a:alpha val="40000"/>
              </a:schemeClr>
            </a:glow>
          </a:effectLst>
        </p:spPr>
      </p:pic>
      <p:pic>
        <p:nvPicPr>
          <p:cNvPr id="12" name="Содержимое 11" descr="_kVzOsJ0uUA.jpg"/>
          <p:cNvPicPr>
            <a:picLocks noGrp="1" noChangeAspect="1"/>
          </p:cNvPicPr>
          <p:nvPr>
            <p:ph sz="half" idx="2"/>
          </p:nvPr>
        </p:nvPicPr>
        <p:blipFill>
          <a:blip r:embed="rId4" cstate="print"/>
          <a:stretch>
            <a:fillRect/>
          </a:stretch>
        </p:blipFill>
        <p:spPr>
          <a:xfrm>
            <a:off x="4427984" y="620688"/>
            <a:ext cx="4319083" cy="5873953"/>
          </a:xfrm>
          <a:ln w="38100">
            <a:solidFill>
              <a:schemeClr val="tx1">
                <a:lumMod val="50000"/>
                <a:lumOff val="50000"/>
              </a:schemeClr>
            </a:solidFill>
          </a:ln>
          <a:effectLst>
            <a:glow rad="101600">
              <a:schemeClr val="bg1">
                <a:lumMod val="50000"/>
                <a:alpha val="60000"/>
              </a:schemeClr>
            </a:glow>
          </a:effectLst>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539552" y="2204864"/>
            <a:ext cx="8229600" cy="3096344"/>
          </a:xfrm>
          <a:effectLst>
            <a:outerShdw blurRad="50800" dist="38100" dir="2700000" algn="tl" rotWithShape="0">
              <a:prstClr val="black">
                <a:alpha val="40000"/>
              </a:prstClr>
            </a:outerShdw>
          </a:effectLst>
        </p:spPr>
        <p:txBody>
          <a:bodyPr/>
          <a:lstStyle/>
          <a:p>
            <a:pPr algn="ctr">
              <a:buNone/>
            </a:pPr>
            <a:r>
              <a:rPr lang="en-US" sz="2800" dirty="0" smtClean="0">
                <a:solidFill>
                  <a:srgbClr val="265F00"/>
                </a:solidFill>
                <a:latin typeface="Georgia" pitchFamily="18" charset="0"/>
              </a:rPr>
              <a:t>Jennifer — the girl, whose delightful sense of </a:t>
            </a:r>
            <a:r>
              <a:rPr lang="en-US" sz="2800" dirty="0" err="1" smtClean="0">
                <a:solidFill>
                  <a:srgbClr val="265F00"/>
                </a:solidFill>
                <a:latin typeface="Georgia" pitchFamily="18" charset="0"/>
              </a:rPr>
              <a:t>humour</a:t>
            </a:r>
            <a:r>
              <a:rPr lang="en-US" sz="2800" dirty="0" smtClean="0">
                <a:solidFill>
                  <a:srgbClr val="265F00"/>
                </a:solidFill>
                <a:latin typeface="Georgia" pitchFamily="18" charset="0"/>
              </a:rPr>
              <a:t> and a step, excellent actor's game and remarkable external data, refinement and an emotionality, appreciates and loves everyone who is familiar with her creativity.</a:t>
            </a:r>
            <a:endParaRPr lang="ru-RU" sz="2800" dirty="0" smtClean="0">
              <a:solidFill>
                <a:srgbClr val="265F00"/>
              </a:solidFill>
              <a:latin typeface="Georgia" pitchFamily="18" charset="0"/>
            </a:endParaRPr>
          </a:p>
          <a:p>
            <a:pPr algn="ctr">
              <a:buNone/>
            </a:pPr>
            <a:endParaRPr lang="fr-CA" dirty="0" smtClean="0">
              <a:solidFill>
                <a:srgbClr val="265F00"/>
              </a:solidFill>
            </a:endParaRPr>
          </a:p>
        </p:txBody>
      </p:sp>
    </p:spTree>
  </p:cSld>
  <p:clrMapOvr>
    <a:masterClrMapping/>
  </p:clrMapOvr>
  <p:transition spd="slow">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131</Template>
  <TotalTime>181</TotalTime>
  <Words>595</Words>
  <Application>Microsoft Office PowerPoint</Application>
  <PresentationFormat>Экран (4:3)</PresentationFormat>
  <Paragraphs>16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131</vt:lpstr>
      <vt:lpstr>MY FAVOURITE ACRTESS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Thank you for a revision!</vt:lpstr>
      <vt:lpstr>Слайд 26</vt:lpstr>
      <vt:lpstr>Presentation on a theme  "My favourite actress" from English students are 9-2 groups  Financial and Economic lyceum Dnipropetrovsk Zajvoi Ksenii        2013</vt:lpstr>
    </vt:vector>
  </TitlesOfParts>
  <Company>Twoja nazwa firmy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ppsworld.ru</dc:creator>
  <cp:lastModifiedBy>Ксения</cp:lastModifiedBy>
  <cp:revision>20</cp:revision>
  <dcterms:created xsi:type="dcterms:W3CDTF">2013-05-07T09:51:55Z</dcterms:created>
  <dcterms:modified xsi:type="dcterms:W3CDTF">2013-10-20T09:35:34Z</dcterms:modified>
</cp:coreProperties>
</file>