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0999A-BE92-4296-AC11-812B5FC000C7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E0A1A-D807-481D-B2F6-FFD4D8AC3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3E0A1A-D807-481D-B2F6-FFD4D8AC32F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3E0A1A-D807-481D-B2F6-FFD4D8AC32F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2/5/2014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2/5/2014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2/5/2014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CFA630-13BB-46C4-BD44-B2C5F9B66074}" type="datetimeFigureOut">
              <a:rPr lang="en-US" smtClean="0"/>
              <a:pPr/>
              <a:t>2/5/2014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1130819">
            <a:off x="373624" y="525629"/>
            <a:ext cx="7851648" cy="1828800"/>
          </a:xfr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38100" dir="5400000" algn="ctr" rotWithShape="0">
              <a:schemeClr val="accent1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Спогади</a:t>
            </a:r>
            <a:r>
              <a:rPr lang="ru-RU" dirty="0" smtClean="0"/>
              <a:t> </a:t>
            </a:r>
            <a:r>
              <a:rPr lang="ru-RU" dirty="0" err="1" smtClean="0"/>
              <a:t>ветеранів</a:t>
            </a:r>
            <a:r>
              <a:rPr lang="ru-RU" dirty="0" smtClean="0"/>
              <a:t> Великої </a:t>
            </a:r>
            <a:r>
              <a:rPr lang="ru-RU" dirty="0" err="1" smtClean="0"/>
              <a:t>Вітчизняної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endParaRPr lang="ru-RU" dirty="0"/>
          </a:p>
        </p:txBody>
      </p:sp>
      <p:pic>
        <p:nvPicPr>
          <p:cNvPr id="25602" name="Picture 2" descr="http://cs606117.vk.me/v606117198/1c23/43b-uguqzp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79691">
            <a:off x="524782" y="3424634"/>
            <a:ext cx="1905000" cy="3009901"/>
          </a:xfrm>
          <a:prstGeom prst="rect">
            <a:avLst/>
          </a:prstGeom>
          <a:noFill/>
        </p:spPr>
      </p:pic>
      <p:pic>
        <p:nvPicPr>
          <p:cNvPr id="25604" name="Picture 4" descr="http://cs606117.vk.me/v606117198/1c2a/dcZFcFJUTN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40721">
            <a:off x="5120874" y="4261715"/>
            <a:ext cx="3102209" cy="2080163"/>
          </a:xfrm>
          <a:prstGeom prst="rect">
            <a:avLst/>
          </a:prstGeom>
          <a:noFill/>
        </p:spPr>
      </p:pic>
      <p:pic>
        <p:nvPicPr>
          <p:cNvPr id="25606" name="Picture 6" descr="http://cs606117.vk.me/v606117198/1c31/uvIZkmGx0f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051865">
            <a:off x="6607738" y="2178522"/>
            <a:ext cx="2399113" cy="1919290"/>
          </a:xfrm>
          <a:prstGeom prst="rect">
            <a:avLst/>
          </a:prstGeom>
          <a:noFill/>
        </p:spPr>
      </p:pic>
      <p:sp>
        <p:nvSpPr>
          <p:cNvPr id="25608" name="AutoShape 8" descr="http://cs606117.vk.me/v606117198/1c1c/RNDk6zTC9S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10" name="AutoShape 10" descr="http://cs606117.vk.me/v606117198/1c1c/RNDk6zTC9S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12" name="AutoShape 12" descr="http://cs606117.vk.me/v606117198/1c1c/RNDk6zTC9S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Picture 2" descr="http://cs606117.vk.me/v606117198/1c1c/RNDk6zTC9Sc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1326659">
            <a:off x="2511363" y="2958280"/>
            <a:ext cx="2624531" cy="21818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216321">
            <a:off x="104836" y="680369"/>
            <a:ext cx="8501122" cy="2357454"/>
          </a:xfr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38100" dir="5400000" algn="ctr" rotWithShape="0">
              <a:schemeClr val="accent1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4000" dirty="0" err="1" smtClean="0"/>
              <a:t>Спогади</a:t>
            </a:r>
            <a:r>
              <a:rPr lang="ru-RU" sz="4000" dirty="0" smtClean="0"/>
              <a:t> ветерана Великої </a:t>
            </a:r>
            <a:r>
              <a:rPr lang="ru-RU" sz="4000" dirty="0" err="1" smtClean="0"/>
              <a:t>Вітчизняної</a:t>
            </a:r>
            <a:r>
              <a:rPr lang="ru-RU" sz="4000" dirty="0" smtClean="0"/>
              <a:t> </a:t>
            </a:r>
            <a:r>
              <a:rPr lang="ru-RU" sz="4000" dirty="0" err="1" smtClean="0"/>
              <a:t>війни</a:t>
            </a:r>
            <a:r>
              <a:rPr lang="ru-RU" sz="4000" dirty="0" smtClean="0"/>
              <a:t>, жителя села Оксанина </a:t>
            </a:r>
            <a:br>
              <a:rPr lang="ru-RU" sz="4000" dirty="0" smtClean="0"/>
            </a:br>
            <a:r>
              <a:rPr lang="ru-RU" sz="4000" dirty="0" err="1" smtClean="0">
                <a:solidFill>
                  <a:schemeClr val="tx1"/>
                </a:solidFill>
              </a:rPr>
              <a:t>Смілянця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</a:rPr>
              <a:t>Григорія</a:t>
            </a:r>
            <a:r>
              <a:rPr lang="ru-RU" sz="4000" dirty="0" smtClean="0">
                <a:solidFill>
                  <a:schemeClr val="tx1"/>
                </a:solidFill>
              </a:rPr>
              <a:t> Степановича</a:t>
            </a:r>
            <a:endParaRPr lang="ru-RU" sz="4000" dirty="0">
              <a:solidFill>
                <a:schemeClr val="tx1"/>
              </a:solidFill>
            </a:endParaRPr>
          </a:p>
        </p:txBody>
      </p:sp>
      <p:pic>
        <p:nvPicPr>
          <p:cNvPr id="4098" name="Picture 2" descr="http://cs606117.vk.me/v606117198/1c1c/RNDk6zTC9S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56787">
            <a:off x="4623118" y="3078500"/>
            <a:ext cx="4136876" cy="34390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58204" cy="5681682"/>
          </a:xfr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38100" dir="5400000" algn="ctr" rotWithShape="0">
              <a:schemeClr val="accent1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err="1" smtClean="0"/>
              <a:t>Народився</a:t>
            </a:r>
            <a:r>
              <a:rPr lang="ru-RU" dirty="0" smtClean="0"/>
              <a:t> я в с. Оксанина. Життя </a:t>
            </a:r>
            <a:r>
              <a:rPr lang="ru-RU" dirty="0" err="1" smtClean="0"/>
              <a:t>нашої</a:t>
            </a:r>
            <a:r>
              <a:rPr lang="ru-RU" dirty="0" smtClean="0"/>
              <a:t> сім’ї було дуже </a:t>
            </a:r>
            <a:r>
              <a:rPr lang="ru-RU" dirty="0" err="1" smtClean="0"/>
              <a:t>важким</a:t>
            </a:r>
            <a:r>
              <a:rPr lang="ru-RU" dirty="0" smtClean="0"/>
              <a:t>. Батько помер, </a:t>
            </a:r>
            <a:r>
              <a:rPr lang="ru-RU" dirty="0" err="1" smtClean="0"/>
              <a:t>залишивши</a:t>
            </a:r>
            <a:r>
              <a:rPr lang="ru-RU" dirty="0" smtClean="0"/>
              <a:t> </a:t>
            </a:r>
            <a:r>
              <a:rPr lang="ru-RU" dirty="0" err="1" smtClean="0"/>
              <a:t>матір</a:t>
            </a:r>
            <a:r>
              <a:rPr lang="ru-RU" dirty="0" smtClean="0"/>
              <a:t> вдовою з </a:t>
            </a:r>
            <a:r>
              <a:rPr lang="ru-RU" dirty="0" err="1" smtClean="0"/>
              <a:t>чотирма</a:t>
            </a:r>
            <a:r>
              <a:rPr lang="ru-RU" dirty="0" smtClean="0"/>
              <a:t> дітьми. Ми пережили роки голодомору. У </a:t>
            </a:r>
            <a:r>
              <a:rPr lang="ru-RU" dirty="0" err="1" smtClean="0"/>
              <a:t>школі</a:t>
            </a:r>
            <a:r>
              <a:rPr lang="ru-RU" dirty="0" smtClean="0"/>
              <a:t> я навчався лише 4 роки, </a:t>
            </a:r>
            <a:r>
              <a:rPr lang="ru-RU" dirty="0" err="1" smtClean="0"/>
              <a:t>далі</a:t>
            </a:r>
            <a:r>
              <a:rPr lang="ru-RU" dirty="0" smtClean="0"/>
              <a:t> був змушений йти працювати. </a:t>
            </a:r>
            <a:r>
              <a:rPr lang="ru-RU" dirty="0" err="1" smtClean="0"/>
              <a:t>Мої</a:t>
            </a:r>
            <a:r>
              <a:rPr lang="ru-RU" dirty="0" smtClean="0"/>
              <a:t> </a:t>
            </a:r>
            <a:r>
              <a:rPr lang="ru-RU" dirty="0" err="1" smtClean="0"/>
              <a:t>трудові</a:t>
            </a:r>
            <a:r>
              <a:rPr lang="ru-RU" dirty="0" smtClean="0"/>
              <a:t> </a:t>
            </a:r>
            <a:r>
              <a:rPr lang="ru-RU" dirty="0" err="1" smtClean="0"/>
              <a:t>будні</a:t>
            </a:r>
            <a:r>
              <a:rPr lang="ru-RU" dirty="0" smtClean="0"/>
              <a:t> </a:t>
            </a:r>
            <a:r>
              <a:rPr lang="ru-RU" dirty="0" err="1" smtClean="0"/>
              <a:t>тривали</a:t>
            </a:r>
            <a:r>
              <a:rPr lang="ru-RU" dirty="0" smtClean="0"/>
              <a:t> до початку </a:t>
            </a:r>
            <a:r>
              <a:rPr lang="ru-RU" dirty="0" err="1" smtClean="0"/>
              <a:t>війни</a:t>
            </a:r>
            <a:r>
              <a:rPr lang="ru-RU" dirty="0" smtClean="0"/>
              <a:t>.  Після </a:t>
            </a:r>
            <a:r>
              <a:rPr lang="ru-RU" dirty="0" err="1" smtClean="0"/>
              <a:t>захоплення</a:t>
            </a:r>
            <a:r>
              <a:rPr lang="ru-RU" dirty="0" smtClean="0"/>
              <a:t> села </a:t>
            </a:r>
            <a:r>
              <a:rPr lang="ru-RU" dirty="0" err="1" smtClean="0"/>
              <a:t>німцями</a:t>
            </a:r>
            <a:r>
              <a:rPr lang="ru-RU" dirty="0" smtClean="0"/>
              <a:t>, два роки я </a:t>
            </a:r>
            <a:r>
              <a:rPr lang="ru-RU" dirty="0" err="1" smtClean="0"/>
              <a:t>відпрацював</a:t>
            </a:r>
            <a:r>
              <a:rPr lang="ru-RU" dirty="0" smtClean="0"/>
              <a:t> на </a:t>
            </a:r>
            <a:r>
              <a:rPr lang="ru-RU" dirty="0" err="1" smtClean="0"/>
              <a:t>будівництві</a:t>
            </a:r>
            <a:r>
              <a:rPr lang="ru-RU" dirty="0" smtClean="0"/>
              <a:t> дороги, куди </a:t>
            </a:r>
            <a:r>
              <a:rPr lang="ru-RU" dirty="0" err="1" smtClean="0"/>
              <a:t>німці</a:t>
            </a:r>
            <a:r>
              <a:rPr lang="ru-RU" dirty="0" smtClean="0"/>
              <a:t> </a:t>
            </a:r>
            <a:r>
              <a:rPr lang="ru-RU" dirty="0" err="1" smtClean="0"/>
              <a:t>гонили</a:t>
            </a:r>
            <a:r>
              <a:rPr lang="ru-RU" dirty="0" smtClean="0"/>
              <a:t> </a:t>
            </a:r>
            <a:r>
              <a:rPr lang="ru-RU" dirty="0" err="1" smtClean="0"/>
              <a:t>жителів</a:t>
            </a:r>
            <a:r>
              <a:rPr lang="ru-RU" dirty="0" smtClean="0"/>
              <a:t> села. Після </a:t>
            </a:r>
            <a:r>
              <a:rPr lang="ru-RU" dirty="0" err="1" smtClean="0"/>
              <a:t>визволення</a:t>
            </a:r>
            <a:r>
              <a:rPr lang="ru-RU" dirty="0" smtClean="0"/>
              <a:t> </a:t>
            </a:r>
            <a:r>
              <a:rPr lang="ru-RU" dirty="0" err="1" smtClean="0"/>
              <a:t>Умані</a:t>
            </a:r>
            <a:r>
              <a:rPr lang="ru-RU" dirty="0" smtClean="0"/>
              <a:t> </a:t>
            </a:r>
            <a:r>
              <a:rPr lang="ru-RU" dirty="0" err="1" smtClean="0"/>
              <a:t>військами</a:t>
            </a:r>
            <a:r>
              <a:rPr lang="ru-RU" dirty="0" smtClean="0"/>
              <a:t> </a:t>
            </a:r>
            <a:r>
              <a:rPr lang="ru-RU" dirty="0" err="1" smtClean="0"/>
              <a:t>Червоної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, нас, </a:t>
            </a:r>
            <a:r>
              <a:rPr lang="ru-RU" dirty="0" err="1" smtClean="0"/>
              <a:t>юнаків</a:t>
            </a:r>
            <a:r>
              <a:rPr lang="ru-RU" dirty="0" smtClean="0"/>
              <a:t> 1924 року </a:t>
            </a:r>
            <a:r>
              <a:rPr lang="ru-RU" dirty="0" err="1" smtClean="0"/>
              <a:t>народження</a:t>
            </a:r>
            <a:r>
              <a:rPr lang="ru-RU" dirty="0" smtClean="0"/>
              <a:t>, забрали в </a:t>
            </a:r>
            <a:r>
              <a:rPr lang="ru-RU" dirty="0" err="1" smtClean="0"/>
              <a:t>діючу</a:t>
            </a:r>
            <a:r>
              <a:rPr lang="ru-RU" dirty="0" smtClean="0"/>
              <a:t> </a:t>
            </a:r>
            <a:r>
              <a:rPr lang="ru-RU" dirty="0" err="1" smtClean="0"/>
              <a:t>армію</a:t>
            </a:r>
            <a:r>
              <a:rPr lang="ru-RU" dirty="0" smtClean="0"/>
              <a:t>.  </a:t>
            </a:r>
            <a:r>
              <a:rPr lang="ru-RU" dirty="0" err="1" smtClean="0"/>
              <a:t>Підготовку</a:t>
            </a:r>
            <a:r>
              <a:rPr lang="ru-RU" dirty="0" smtClean="0"/>
              <a:t> я </a:t>
            </a:r>
            <a:r>
              <a:rPr lang="ru-RU" dirty="0" err="1" smtClean="0"/>
              <a:t>пройшов</a:t>
            </a:r>
            <a:r>
              <a:rPr lang="ru-RU" dirty="0" smtClean="0"/>
              <a:t> в </a:t>
            </a:r>
            <a:r>
              <a:rPr lang="ru-RU" dirty="0" err="1" smtClean="0"/>
              <a:t>Молдові</a:t>
            </a:r>
            <a:r>
              <a:rPr lang="ru-RU" dirty="0" smtClean="0"/>
              <a:t>, </a:t>
            </a:r>
            <a:r>
              <a:rPr lang="ru-RU" dirty="0" err="1" smtClean="0"/>
              <a:t>закінчив</a:t>
            </a:r>
            <a:r>
              <a:rPr lang="ru-RU" dirty="0" smtClean="0"/>
              <a:t> </a:t>
            </a:r>
            <a:r>
              <a:rPr lang="ru-RU" dirty="0" err="1" smtClean="0"/>
              <a:t>курси</a:t>
            </a:r>
            <a:r>
              <a:rPr lang="ru-RU" dirty="0" smtClean="0"/>
              <a:t> </a:t>
            </a:r>
            <a:r>
              <a:rPr lang="ru-RU" dirty="0" err="1" smtClean="0"/>
              <a:t>кулеметників</a:t>
            </a:r>
            <a:r>
              <a:rPr lang="ru-RU" dirty="0" smtClean="0"/>
              <a:t>. Коли в роту привезли </a:t>
            </a:r>
            <a:r>
              <a:rPr lang="ru-RU" dirty="0" err="1" smtClean="0"/>
              <a:t>танковий</a:t>
            </a:r>
            <a:r>
              <a:rPr lang="ru-RU" dirty="0" smtClean="0"/>
              <a:t> </a:t>
            </a:r>
            <a:r>
              <a:rPr lang="ru-RU" dirty="0" err="1" smtClean="0"/>
              <a:t>кулемет</a:t>
            </a:r>
            <a:r>
              <a:rPr lang="ru-RU" dirty="0" smtClean="0"/>
              <a:t> «Максим», я став командиром </a:t>
            </a:r>
            <a:r>
              <a:rPr lang="ru-RU" dirty="0" err="1" smtClean="0"/>
              <a:t>кулеметного</a:t>
            </a:r>
            <a:r>
              <a:rPr lang="ru-RU" dirty="0" smtClean="0"/>
              <a:t> обслуги.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715436" cy="6500858"/>
          </a:xfr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38100" dir="5400000" algn="ctr" rotWithShape="0">
              <a:schemeClr val="accent1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/>
              <a:t>У свій перший </a:t>
            </a:r>
            <a:r>
              <a:rPr lang="ru-RU" dirty="0" err="1" smtClean="0"/>
              <a:t>бій</a:t>
            </a:r>
            <a:r>
              <a:rPr lang="ru-RU" dirty="0" smtClean="0"/>
              <a:t> я вступив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Молдови</a:t>
            </a:r>
            <a:r>
              <a:rPr lang="ru-RU" dirty="0" smtClean="0"/>
              <a:t>. У </a:t>
            </a:r>
            <a:r>
              <a:rPr lang="ru-RU" dirty="0" err="1" smtClean="0"/>
              <a:t>цьому</a:t>
            </a:r>
            <a:r>
              <a:rPr lang="ru-RU" dirty="0" smtClean="0"/>
              <a:t> бою ми понесли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сили були </a:t>
            </a:r>
            <a:r>
              <a:rPr lang="ru-RU" dirty="0" err="1" smtClean="0"/>
              <a:t>нерівними</a:t>
            </a:r>
            <a:r>
              <a:rPr lang="ru-RU" dirty="0" smtClean="0"/>
              <a:t>. Тоді я був поранений, </a:t>
            </a:r>
            <a:r>
              <a:rPr lang="ru-RU" dirty="0" err="1" smtClean="0"/>
              <a:t>потрапив</a:t>
            </a:r>
            <a:r>
              <a:rPr lang="ru-RU" dirty="0" smtClean="0"/>
              <a:t> на </a:t>
            </a:r>
            <a:r>
              <a:rPr lang="ru-RU" dirty="0" err="1" smtClean="0"/>
              <a:t>міну</a:t>
            </a:r>
            <a:r>
              <a:rPr lang="ru-RU" dirty="0" smtClean="0"/>
              <a:t>, </a:t>
            </a:r>
            <a:r>
              <a:rPr lang="ru-RU" dirty="0" err="1" smtClean="0"/>
              <a:t>довго</a:t>
            </a:r>
            <a:r>
              <a:rPr lang="ru-RU" dirty="0" smtClean="0"/>
              <a:t> і </a:t>
            </a:r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пробирався</a:t>
            </a:r>
            <a:r>
              <a:rPr lang="ru-RU" dirty="0" smtClean="0"/>
              <a:t> на </a:t>
            </a:r>
            <a:r>
              <a:rPr lang="ru-RU" dirty="0" err="1" smtClean="0"/>
              <a:t>другий</a:t>
            </a:r>
            <a:r>
              <a:rPr lang="ru-RU" dirty="0" smtClean="0"/>
              <a:t> берег </a:t>
            </a:r>
            <a:r>
              <a:rPr lang="ru-RU" dirty="0" err="1" smtClean="0"/>
              <a:t>річки</a:t>
            </a:r>
            <a:r>
              <a:rPr lang="ru-RU" dirty="0" smtClean="0"/>
              <a:t>, в </a:t>
            </a:r>
            <a:r>
              <a:rPr lang="ru-RU" dirty="0" err="1" smtClean="0"/>
              <a:t>безпечне</a:t>
            </a:r>
            <a:r>
              <a:rPr lang="ru-RU" dirty="0" smtClean="0"/>
              <a:t> місце. </a:t>
            </a:r>
            <a:r>
              <a:rPr lang="ru-RU" dirty="0" err="1" smtClean="0"/>
              <a:t>Мої</a:t>
            </a:r>
            <a:r>
              <a:rPr lang="ru-RU" dirty="0" smtClean="0"/>
              <a:t> </a:t>
            </a:r>
            <a:r>
              <a:rPr lang="ru-RU" dirty="0" err="1" smtClean="0"/>
              <a:t>бойові</a:t>
            </a:r>
            <a:r>
              <a:rPr lang="ru-RU" dirty="0" smtClean="0"/>
              <a:t> </a:t>
            </a:r>
            <a:r>
              <a:rPr lang="ru-RU" dirty="0" err="1" smtClean="0"/>
              <a:t>товариші</a:t>
            </a:r>
            <a:r>
              <a:rPr lang="ru-RU" dirty="0" smtClean="0"/>
              <a:t> </a:t>
            </a:r>
            <a:r>
              <a:rPr lang="ru-RU" dirty="0" err="1" smtClean="0"/>
              <a:t>пішли</a:t>
            </a:r>
            <a:r>
              <a:rPr lang="ru-RU" dirty="0" smtClean="0"/>
              <a:t> </a:t>
            </a:r>
            <a:r>
              <a:rPr lang="ru-RU" dirty="0" err="1" smtClean="0"/>
              <a:t>шукати</a:t>
            </a:r>
            <a:r>
              <a:rPr lang="ru-RU" dirty="0" smtClean="0"/>
              <a:t> </a:t>
            </a:r>
            <a:r>
              <a:rPr lang="ru-RU" dirty="0" err="1" smtClean="0"/>
              <a:t>ноші</a:t>
            </a:r>
            <a:r>
              <a:rPr lang="ru-RU" dirty="0" smtClean="0"/>
              <a:t>, щоб </a:t>
            </a:r>
            <a:r>
              <a:rPr lang="ru-RU" dirty="0" err="1" smtClean="0"/>
              <a:t>забрати</a:t>
            </a:r>
            <a:r>
              <a:rPr lang="ru-RU" dirty="0" smtClean="0"/>
              <a:t> мене, але не </a:t>
            </a:r>
            <a:r>
              <a:rPr lang="ru-RU" dirty="0" err="1" smtClean="0"/>
              <a:t>повернулися</a:t>
            </a:r>
            <a:r>
              <a:rPr lang="ru-RU" dirty="0" smtClean="0"/>
              <a:t>. </a:t>
            </a:r>
            <a:r>
              <a:rPr lang="ru-RU" dirty="0" err="1" smtClean="0"/>
              <a:t>Німці</a:t>
            </a:r>
            <a:r>
              <a:rPr lang="ru-RU" dirty="0" smtClean="0"/>
              <a:t> постійно </a:t>
            </a:r>
            <a:r>
              <a:rPr lang="ru-RU" dirty="0" err="1" smtClean="0"/>
              <a:t>стріляли</a:t>
            </a:r>
            <a:r>
              <a:rPr lang="ru-RU" dirty="0" smtClean="0"/>
              <a:t>. Мене </a:t>
            </a:r>
            <a:r>
              <a:rPr lang="ru-RU" dirty="0" err="1" smtClean="0"/>
              <a:t>знайшли</a:t>
            </a:r>
            <a:r>
              <a:rPr lang="ru-RU" dirty="0" smtClean="0"/>
              <a:t> хлопці з </a:t>
            </a:r>
            <a:r>
              <a:rPr lang="ru-RU" dirty="0" err="1" smtClean="0"/>
              <a:t>трофейної</a:t>
            </a:r>
            <a:r>
              <a:rPr lang="ru-RU" dirty="0" smtClean="0"/>
              <a:t> </a:t>
            </a:r>
            <a:r>
              <a:rPr lang="ru-RU" dirty="0" err="1" smtClean="0"/>
              <a:t>команди</a:t>
            </a:r>
            <a:r>
              <a:rPr lang="ru-RU" dirty="0" smtClean="0"/>
              <a:t>, які </a:t>
            </a:r>
            <a:r>
              <a:rPr lang="ru-RU" dirty="0" err="1" smtClean="0"/>
              <a:t>збирали</a:t>
            </a:r>
            <a:r>
              <a:rPr lang="ru-RU" dirty="0" smtClean="0"/>
              <a:t> </a:t>
            </a:r>
            <a:r>
              <a:rPr lang="ru-RU" dirty="0" err="1" smtClean="0"/>
              <a:t>зброю</a:t>
            </a:r>
            <a:r>
              <a:rPr lang="ru-RU" dirty="0" smtClean="0"/>
              <a:t> і </a:t>
            </a:r>
            <a:r>
              <a:rPr lang="ru-RU" dirty="0" err="1" smtClean="0"/>
              <a:t>трупи</a:t>
            </a:r>
            <a:r>
              <a:rPr lang="ru-RU" dirty="0" smtClean="0"/>
              <a:t> солдат, щоб </a:t>
            </a:r>
            <a:r>
              <a:rPr lang="ru-RU" dirty="0" err="1" smtClean="0"/>
              <a:t>похоронити</a:t>
            </a:r>
            <a:r>
              <a:rPr lang="ru-RU" dirty="0" smtClean="0"/>
              <a:t> їх під селом. За селом була </a:t>
            </a:r>
            <a:r>
              <a:rPr lang="ru-RU" dirty="0" err="1" smtClean="0"/>
              <a:t>злітна</a:t>
            </a:r>
            <a:r>
              <a:rPr lang="ru-RU" dirty="0" smtClean="0"/>
              <a:t> </a:t>
            </a:r>
            <a:r>
              <a:rPr lang="ru-RU" dirty="0" err="1" smtClean="0"/>
              <a:t>смуга</a:t>
            </a:r>
            <a:r>
              <a:rPr lang="ru-RU" dirty="0" smtClean="0"/>
              <a:t>, де після </a:t>
            </a:r>
            <a:r>
              <a:rPr lang="ru-RU" dirty="0" err="1" smtClean="0"/>
              <a:t>огляду</a:t>
            </a:r>
            <a:r>
              <a:rPr lang="ru-RU" dirty="0" smtClean="0"/>
              <a:t> </a:t>
            </a:r>
            <a:r>
              <a:rPr lang="ru-RU" dirty="0" err="1" smtClean="0"/>
              <a:t>поранених</a:t>
            </a:r>
            <a:r>
              <a:rPr lang="ru-RU" dirty="0" smtClean="0"/>
              <a:t>, їх </a:t>
            </a:r>
            <a:r>
              <a:rPr lang="ru-RU" dirty="0" err="1" smtClean="0"/>
              <a:t>відправляли</a:t>
            </a:r>
            <a:r>
              <a:rPr lang="ru-RU" dirty="0" smtClean="0"/>
              <a:t> </a:t>
            </a:r>
            <a:r>
              <a:rPr lang="ru-RU" dirty="0" err="1" smtClean="0"/>
              <a:t>літаком</a:t>
            </a:r>
            <a:r>
              <a:rPr lang="ru-RU" dirty="0" smtClean="0"/>
              <a:t> до </a:t>
            </a:r>
            <a:r>
              <a:rPr lang="ru-RU" dirty="0" err="1" smtClean="0"/>
              <a:t>шпиталю</a:t>
            </a:r>
            <a:r>
              <a:rPr lang="ru-RU" dirty="0" smtClean="0"/>
              <a:t>. Після </a:t>
            </a:r>
            <a:r>
              <a:rPr lang="ru-RU" dirty="0" err="1" smtClean="0"/>
              <a:t>операції</a:t>
            </a:r>
            <a:r>
              <a:rPr lang="ru-RU" dirty="0" smtClean="0"/>
              <a:t> я </a:t>
            </a:r>
            <a:r>
              <a:rPr lang="ru-RU" dirty="0" err="1" smtClean="0"/>
              <a:t>ще</a:t>
            </a:r>
            <a:r>
              <a:rPr lang="ru-RU" dirty="0" smtClean="0"/>
              <a:t> 2 </a:t>
            </a:r>
            <a:r>
              <a:rPr lang="ru-RU" dirty="0" err="1" smtClean="0"/>
              <a:t>місяці</a:t>
            </a:r>
            <a:r>
              <a:rPr lang="ru-RU" dirty="0" smtClean="0"/>
              <a:t> перебував на лікуванні, а </a:t>
            </a:r>
            <a:r>
              <a:rPr lang="ru-RU" dirty="0" err="1" smtClean="0"/>
              <a:t>потім</a:t>
            </a:r>
            <a:r>
              <a:rPr lang="ru-RU" dirty="0" smtClean="0"/>
              <a:t> повернувся </a:t>
            </a:r>
            <a:r>
              <a:rPr lang="ru-RU" dirty="0" err="1" smtClean="0"/>
              <a:t>додому</a:t>
            </a:r>
            <a:r>
              <a:rPr lang="ru-RU" dirty="0" smtClean="0"/>
              <a:t>. Мати мені дуже </a:t>
            </a:r>
            <a:r>
              <a:rPr lang="ru-RU" dirty="0" err="1" smtClean="0"/>
              <a:t>зраділа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показала похоронку, яку </a:t>
            </a:r>
            <a:r>
              <a:rPr lang="ru-RU" dirty="0" err="1" smtClean="0"/>
              <a:t>отримала</a:t>
            </a:r>
            <a:r>
              <a:rPr lang="ru-RU" dirty="0" smtClean="0"/>
              <a:t> на мене. Навіть на </a:t>
            </a:r>
            <a:r>
              <a:rPr lang="ru-RU" dirty="0" err="1" smtClean="0"/>
              <a:t>Стелі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нашого</a:t>
            </a:r>
            <a:r>
              <a:rPr lang="ru-RU" dirty="0" smtClean="0"/>
              <a:t> села я </a:t>
            </a:r>
            <a:r>
              <a:rPr lang="ru-RU" dirty="0" err="1" smtClean="0"/>
              <a:t>знаходжуся</a:t>
            </a:r>
            <a:r>
              <a:rPr lang="ru-RU" dirty="0" smtClean="0"/>
              <a:t> в списку тих, хто </a:t>
            </a:r>
            <a:r>
              <a:rPr lang="ru-RU" dirty="0" err="1" smtClean="0"/>
              <a:t>загинув</a:t>
            </a:r>
            <a:r>
              <a:rPr lang="ru-RU" dirty="0" smtClean="0"/>
              <a:t>. Маю нагороди: </a:t>
            </a:r>
            <a:r>
              <a:rPr lang="ru-RU" dirty="0" err="1" smtClean="0"/>
              <a:t>ордени</a:t>
            </a:r>
            <a:r>
              <a:rPr lang="ru-RU" dirty="0" smtClean="0"/>
              <a:t> «За </a:t>
            </a:r>
            <a:r>
              <a:rPr lang="ru-RU" dirty="0" err="1" smtClean="0"/>
              <a:t>мужність</a:t>
            </a:r>
            <a:r>
              <a:rPr lang="ru-RU" dirty="0" smtClean="0"/>
              <a:t>», «Великої </a:t>
            </a:r>
            <a:r>
              <a:rPr lang="ru-RU" dirty="0" err="1" smtClean="0"/>
              <a:t>Вітчизняної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», медаль в честь 25-річчя Перемоги у </a:t>
            </a:r>
            <a:r>
              <a:rPr lang="ru-RU" dirty="0" err="1" smtClean="0"/>
              <a:t>Великій</a:t>
            </a:r>
            <a:r>
              <a:rPr lang="ru-RU" dirty="0" smtClean="0"/>
              <a:t> </a:t>
            </a:r>
            <a:r>
              <a:rPr lang="ru-RU" dirty="0" err="1" smtClean="0"/>
              <a:t>Вітчизняній</a:t>
            </a:r>
            <a:r>
              <a:rPr lang="ru-RU" dirty="0" smtClean="0"/>
              <a:t> </a:t>
            </a:r>
            <a:r>
              <a:rPr lang="ru-RU" dirty="0" err="1" smtClean="0"/>
              <a:t>війні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ru-RU" dirty="0" err="1" smtClean="0">
                <a:solidFill>
                  <a:schemeClr val="tx1"/>
                </a:solidFill>
              </a:rPr>
              <a:t>Спогад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слів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Г.С.Смілянця</a:t>
            </a:r>
            <a:r>
              <a:rPr lang="ru-RU" dirty="0" smtClean="0">
                <a:solidFill>
                  <a:schemeClr val="tx1"/>
                </a:solidFill>
              </a:rPr>
              <a:t> записав директор </a:t>
            </a:r>
            <a:r>
              <a:rPr lang="ru-RU" dirty="0" err="1" smtClean="0">
                <a:solidFill>
                  <a:schemeClr val="tx1"/>
                </a:solidFill>
              </a:rPr>
              <a:t>школи</a:t>
            </a:r>
            <a:r>
              <a:rPr lang="ru-RU" dirty="0" smtClean="0">
                <a:solidFill>
                  <a:schemeClr val="tx1"/>
                </a:solidFill>
              </a:rPr>
              <a:t> с. Оксанина Б.Б.Бондар 15.04.2010 року).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101016">
            <a:off x="310527" y="812317"/>
            <a:ext cx="4654764" cy="4632209"/>
          </a:xfrm>
          <a:effectLst>
            <a:glow rad="228600">
              <a:schemeClr val="accent3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Спогади</a:t>
            </a:r>
            <a:r>
              <a:rPr lang="ru-RU" dirty="0" smtClean="0"/>
              <a:t> ветерана Великої </a:t>
            </a:r>
            <a:r>
              <a:rPr lang="ru-RU" dirty="0" err="1" smtClean="0"/>
              <a:t>Вітчизняної</a:t>
            </a:r>
            <a:r>
              <a:rPr lang="ru-RU" dirty="0" smtClean="0"/>
              <a:t> </a:t>
            </a:r>
            <a:r>
              <a:rPr lang="ru-RU" dirty="0" err="1" smtClean="0"/>
              <a:t>війни,жителя</a:t>
            </a:r>
            <a:r>
              <a:rPr lang="ru-RU" dirty="0" smtClean="0"/>
              <a:t> с. Оксанина </a:t>
            </a:r>
            <a:br>
              <a:rPr lang="ru-RU" dirty="0" smtClean="0"/>
            </a:b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Линюка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Якова Григоровича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0" name="Picture 2" descr="http://cs606117.vk.me/v606117198/1c23/43b-uguqzp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13664">
            <a:off x="5764503" y="953984"/>
            <a:ext cx="3097001" cy="4893264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501122" cy="6500834"/>
          </a:xfrm>
          <a:effectLst>
            <a:glow rad="228600">
              <a:schemeClr val="accent3">
                <a:satMod val="175000"/>
                <a:alpha val="40000"/>
              </a:schemeClr>
            </a:glow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err="1" smtClean="0"/>
              <a:t>Народився</a:t>
            </a:r>
            <a:r>
              <a:rPr lang="ru-RU" dirty="0" smtClean="0"/>
              <a:t> я в селі Оксанина в </a:t>
            </a:r>
            <a:r>
              <a:rPr lang="ru-RU" dirty="0" err="1" smtClean="0"/>
              <a:t>багатодітній</a:t>
            </a:r>
            <a:r>
              <a:rPr lang="ru-RU" dirty="0" smtClean="0"/>
              <a:t> сім’ї, де я був </a:t>
            </a:r>
            <a:r>
              <a:rPr lang="ru-RU" dirty="0" err="1" smtClean="0"/>
              <a:t>найменшим</a:t>
            </a:r>
            <a:r>
              <a:rPr lang="ru-RU" dirty="0" smtClean="0"/>
              <a:t>. Ходив до </a:t>
            </a:r>
            <a:r>
              <a:rPr lang="ru-RU" dirty="0" err="1" smtClean="0"/>
              <a:t>школи</a:t>
            </a:r>
            <a:r>
              <a:rPr lang="ru-RU" dirty="0" smtClean="0"/>
              <a:t>, після її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працював</a:t>
            </a:r>
            <a:r>
              <a:rPr lang="ru-RU" dirty="0" smtClean="0"/>
              <a:t> у </a:t>
            </a:r>
            <a:r>
              <a:rPr lang="ru-RU" dirty="0" err="1" smtClean="0"/>
              <a:t>колгоспі</a:t>
            </a:r>
            <a:r>
              <a:rPr lang="ru-RU" dirty="0" smtClean="0"/>
              <a:t> </a:t>
            </a:r>
            <a:r>
              <a:rPr lang="ru-RU" dirty="0" err="1" smtClean="0"/>
              <a:t>їздовим</a:t>
            </a:r>
            <a:r>
              <a:rPr lang="ru-RU" dirty="0" smtClean="0"/>
              <a:t>. З 5-го </a:t>
            </a:r>
            <a:r>
              <a:rPr lang="ru-RU" dirty="0" err="1" smtClean="0"/>
              <a:t>червня</a:t>
            </a:r>
            <a:r>
              <a:rPr lang="ru-RU" dirty="0" smtClean="0"/>
              <a:t> 1941 року служив у лавах </a:t>
            </a:r>
            <a:r>
              <a:rPr lang="ru-RU" dirty="0" err="1" smtClean="0"/>
              <a:t>Червоної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. Під час </a:t>
            </a:r>
            <a:r>
              <a:rPr lang="ru-RU" dirty="0" err="1" smtClean="0"/>
              <a:t>служби</a:t>
            </a:r>
            <a:r>
              <a:rPr lang="ru-RU" dirty="0" smtClean="0"/>
              <a:t> навчався в </a:t>
            </a:r>
            <a:r>
              <a:rPr lang="ru-RU" dirty="0" err="1" smtClean="0"/>
              <a:t>школі</a:t>
            </a:r>
            <a:r>
              <a:rPr lang="ru-RU" dirty="0" smtClean="0"/>
              <a:t> </a:t>
            </a:r>
            <a:r>
              <a:rPr lang="ru-RU" dirty="0" err="1" smtClean="0"/>
              <a:t>авіації</a:t>
            </a:r>
            <a:r>
              <a:rPr lang="ru-RU" dirty="0" smtClean="0"/>
              <a:t>, але </a:t>
            </a:r>
            <a:r>
              <a:rPr lang="ru-RU" dirty="0" err="1" smtClean="0"/>
              <a:t>закінчити</a:t>
            </a:r>
            <a:r>
              <a:rPr lang="ru-RU" dirty="0" smtClean="0"/>
              <a:t> її не </a:t>
            </a:r>
            <a:r>
              <a:rPr lang="ru-RU" dirty="0" err="1" smtClean="0"/>
              <a:t>довелося</a:t>
            </a:r>
            <a:r>
              <a:rPr lang="ru-RU" dirty="0" smtClean="0"/>
              <a:t>, </a:t>
            </a:r>
            <a:r>
              <a:rPr lang="ru-RU" dirty="0" err="1" smtClean="0"/>
              <a:t>почалася</a:t>
            </a:r>
            <a:r>
              <a:rPr lang="ru-RU" dirty="0" smtClean="0"/>
              <a:t> </a:t>
            </a:r>
            <a:r>
              <a:rPr lang="ru-RU" dirty="0" err="1" smtClean="0"/>
              <a:t>війна</a:t>
            </a:r>
            <a:r>
              <a:rPr lang="ru-RU" dirty="0" smtClean="0"/>
              <a:t>. </a:t>
            </a:r>
            <a:r>
              <a:rPr lang="ru-RU" dirty="0" err="1" smtClean="0"/>
              <a:t>Всіх</a:t>
            </a:r>
            <a:r>
              <a:rPr lang="ru-RU" dirty="0" smtClean="0"/>
              <a:t> нас, хто навчався в </a:t>
            </a:r>
            <a:r>
              <a:rPr lang="ru-RU" dirty="0" err="1" smtClean="0"/>
              <a:t>школі</a:t>
            </a:r>
            <a:r>
              <a:rPr lang="ru-RU" dirty="0" smtClean="0"/>
              <a:t> </a:t>
            </a:r>
            <a:r>
              <a:rPr lang="ru-RU" dirty="0" err="1" smtClean="0"/>
              <a:t>авіації</a:t>
            </a:r>
            <a:r>
              <a:rPr lang="ru-RU" dirty="0" smtClean="0"/>
              <a:t>, направили на різні </a:t>
            </a:r>
            <a:r>
              <a:rPr lang="ru-RU" dirty="0" err="1" smtClean="0"/>
              <a:t>фронти</a:t>
            </a:r>
            <a:r>
              <a:rPr lang="ru-RU" dirty="0" smtClean="0"/>
              <a:t>. Через 3 </a:t>
            </a:r>
            <a:r>
              <a:rPr lang="ru-RU" dirty="0" err="1" smtClean="0"/>
              <a:t>місяці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я </a:t>
            </a:r>
            <a:r>
              <a:rPr lang="ru-RU" dirty="0" err="1" smtClean="0"/>
              <a:t>пішов</a:t>
            </a:r>
            <a:r>
              <a:rPr lang="ru-RU" dirty="0" smtClean="0"/>
              <a:t> на фронт в </a:t>
            </a:r>
            <a:r>
              <a:rPr lang="ru-RU" dirty="0" err="1" smtClean="0"/>
              <a:t>Луганському</a:t>
            </a:r>
            <a:r>
              <a:rPr lang="ru-RU" dirty="0" smtClean="0"/>
              <a:t> напрямку. Після одного з тяжких </a:t>
            </a:r>
            <a:r>
              <a:rPr lang="ru-RU" dirty="0" err="1" smtClean="0"/>
              <a:t>боїв</a:t>
            </a:r>
            <a:r>
              <a:rPr lang="ru-RU" dirty="0" smtClean="0"/>
              <a:t> </a:t>
            </a:r>
            <a:r>
              <a:rPr lang="ru-RU" dirty="0" err="1" smtClean="0"/>
              <a:t>потрапив</a:t>
            </a:r>
            <a:r>
              <a:rPr lang="ru-RU" dirty="0" smtClean="0"/>
              <a:t> у полон. Нас переправляли в </a:t>
            </a:r>
            <a:r>
              <a:rPr lang="ru-RU" dirty="0" err="1" smtClean="0"/>
              <a:t>Німеччину</a:t>
            </a:r>
            <a:r>
              <a:rPr lang="ru-RU" dirty="0" smtClean="0"/>
              <a:t>. Під час </a:t>
            </a:r>
            <a:r>
              <a:rPr lang="ru-RU" dirty="0" err="1" smtClean="0"/>
              <a:t>перевезення</a:t>
            </a:r>
            <a:r>
              <a:rPr lang="ru-RU" dirty="0" smtClean="0"/>
              <a:t> втекло 10 солдат. За це інші </a:t>
            </a:r>
            <a:r>
              <a:rPr lang="ru-RU" dirty="0" err="1" smtClean="0"/>
              <a:t>військовополонені</a:t>
            </a:r>
            <a:r>
              <a:rPr lang="ru-RU" dirty="0" smtClean="0"/>
              <a:t> були </a:t>
            </a:r>
            <a:r>
              <a:rPr lang="ru-RU" dirty="0" err="1" smtClean="0"/>
              <a:t>суворо</a:t>
            </a:r>
            <a:r>
              <a:rPr lang="ru-RU" dirty="0" smtClean="0"/>
              <a:t> </a:t>
            </a:r>
            <a:r>
              <a:rPr lang="ru-RU" dirty="0" err="1" smtClean="0"/>
              <a:t>покарані</a:t>
            </a:r>
            <a:r>
              <a:rPr lang="ru-RU" dirty="0" smtClean="0"/>
              <a:t>. Нас </a:t>
            </a:r>
            <a:r>
              <a:rPr lang="ru-RU" dirty="0" err="1" smtClean="0"/>
              <a:t>роззули</a:t>
            </a:r>
            <a:r>
              <a:rPr lang="ru-RU" dirty="0" smtClean="0"/>
              <a:t> і </a:t>
            </a:r>
            <a:r>
              <a:rPr lang="ru-RU" dirty="0" err="1" smtClean="0"/>
              <a:t>босоніж</a:t>
            </a:r>
            <a:r>
              <a:rPr lang="ru-RU" dirty="0" smtClean="0"/>
              <a:t> пригнали в </a:t>
            </a:r>
            <a:r>
              <a:rPr lang="ru-RU" dirty="0" err="1" smtClean="0"/>
              <a:t>місто</a:t>
            </a:r>
            <a:r>
              <a:rPr lang="ru-RU" dirty="0" smtClean="0"/>
              <a:t> Кельм, а </a:t>
            </a:r>
            <a:r>
              <a:rPr lang="ru-RU" dirty="0" err="1" smtClean="0"/>
              <a:t>надворі</a:t>
            </a:r>
            <a:r>
              <a:rPr lang="ru-RU" dirty="0" smtClean="0"/>
              <a:t> вже були перші заморозки. З полону нас </a:t>
            </a:r>
            <a:r>
              <a:rPr lang="ru-RU" dirty="0" err="1" smtClean="0"/>
              <a:t>звільнили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 </a:t>
            </a:r>
            <a:r>
              <a:rPr lang="ru-RU" dirty="0" err="1" smtClean="0"/>
              <a:t>Червоної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. Після Перемоги я </a:t>
            </a:r>
            <a:r>
              <a:rPr lang="ru-RU" dirty="0" err="1" smtClean="0"/>
              <a:t>продовжив</a:t>
            </a:r>
            <a:r>
              <a:rPr lang="ru-RU" dirty="0" smtClean="0"/>
              <a:t> службу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Німеччини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протягом півтора року. В 1947 році повернувся на </a:t>
            </a:r>
            <a:r>
              <a:rPr lang="ru-RU" dirty="0" err="1" smtClean="0"/>
              <a:t>Україну</a:t>
            </a:r>
            <a:r>
              <a:rPr lang="ru-RU" dirty="0" smtClean="0"/>
              <a:t> , в </a:t>
            </a:r>
            <a:r>
              <a:rPr lang="ru-RU" dirty="0" err="1" smtClean="0"/>
              <a:t>рідне</a:t>
            </a:r>
            <a:r>
              <a:rPr lang="ru-RU" dirty="0" smtClean="0"/>
              <a:t> село.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Спогад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зі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слів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Линюка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Я.Г. записав директор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школи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с. Оксанина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452419">
            <a:off x="4287595" y="345554"/>
            <a:ext cx="4497865" cy="5760922"/>
          </a:xfrm>
          <a:effectLst>
            <a:glow rad="228600">
              <a:schemeClr val="accent5">
                <a:satMod val="175000"/>
                <a:alpha val="40000"/>
              </a:schemeClr>
            </a:glow>
            <a:outerShdw blurRad="57150" dist="38100" dir="5400000" algn="ctr" rotWithShape="0">
              <a:schemeClr val="accent5">
                <a:shade val="9000"/>
                <a:satMod val="105000"/>
                <a:alpha val="48000"/>
              </a:scheme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Спогади</a:t>
            </a:r>
            <a:r>
              <a:rPr lang="ru-RU" dirty="0" smtClean="0"/>
              <a:t> ветерана Великої </a:t>
            </a:r>
            <a:r>
              <a:rPr lang="ru-RU" dirty="0" err="1" smtClean="0"/>
              <a:t>Вітчизняної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, жителя с. Оксанина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Горобця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Миколи</a:t>
            </a:r>
            <a:r>
              <a:rPr lang="ru-RU" dirty="0" smtClean="0">
                <a:solidFill>
                  <a:srgbClr val="C00000"/>
                </a:solidFill>
              </a:rPr>
              <a:t> Якимовича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0482" name="Picture 2" descr="http://cs606117.vk.me/v606117198/1c31/uvIZkmGx0f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006361">
            <a:off x="258954" y="1552252"/>
            <a:ext cx="4224791" cy="3379833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  <a:reflection blurRad="6350" stA="50000" endA="295" endPos="92000" dist="1016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311912">
            <a:off x="388401" y="617471"/>
            <a:ext cx="8115328" cy="4500594"/>
          </a:xfrm>
          <a:effectLst>
            <a:glow rad="228600">
              <a:schemeClr val="accent5">
                <a:satMod val="175000"/>
                <a:alpha val="40000"/>
              </a:schemeClr>
            </a:glow>
            <a:outerShdw blurRad="57150" dist="38100" dir="5400000" algn="ctr" rotWithShape="0">
              <a:schemeClr val="accent5">
                <a:shade val="9000"/>
                <a:satMod val="105000"/>
                <a:alpha val="48000"/>
              </a:scheme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Народився</a:t>
            </a:r>
            <a:r>
              <a:rPr lang="ru-RU" sz="28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я в селі Оксанина, де і проживав до початку </a:t>
            </a:r>
            <a:r>
              <a:rPr lang="ru-RU" sz="2800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війни</a:t>
            </a:r>
            <a:r>
              <a:rPr lang="ru-RU" sz="28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– </a:t>
            </a:r>
            <a:r>
              <a:rPr lang="ru-RU" sz="2800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працював</a:t>
            </a:r>
            <a:r>
              <a:rPr lang="ru-RU" sz="28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800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одружився</a:t>
            </a:r>
            <a:r>
              <a:rPr lang="ru-RU" sz="28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. З 1941 року наше село було </a:t>
            </a:r>
            <a:r>
              <a:rPr lang="ru-RU" sz="2800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окуповане</a:t>
            </a:r>
            <a:r>
              <a:rPr lang="ru-RU" sz="28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німцями</a:t>
            </a:r>
            <a:r>
              <a:rPr lang="ru-RU" sz="28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, які </a:t>
            </a:r>
            <a:r>
              <a:rPr lang="ru-RU" sz="2800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господарювали</a:t>
            </a:r>
            <a:r>
              <a:rPr lang="ru-RU" sz="28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тут до 1944 року. Під час </a:t>
            </a:r>
            <a:r>
              <a:rPr lang="ru-RU" sz="2800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окупації</a:t>
            </a:r>
            <a:r>
              <a:rPr lang="ru-RU" sz="28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все </a:t>
            </a:r>
            <a:r>
              <a:rPr lang="ru-RU" sz="2800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мирне</a:t>
            </a:r>
            <a:r>
              <a:rPr lang="ru-RU" sz="28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населення</a:t>
            </a:r>
            <a:r>
              <a:rPr lang="ru-RU" sz="28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села було </a:t>
            </a:r>
            <a:r>
              <a:rPr lang="ru-RU" sz="2800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змушене</a:t>
            </a:r>
            <a:r>
              <a:rPr lang="ru-RU" sz="28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працювати на </a:t>
            </a:r>
            <a:r>
              <a:rPr lang="ru-RU" sz="2800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загарбників</a:t>
            </a:r>
            <a:r>
              <a:rPr lang="ru-RU" sz="28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, молодь постійно </a:t>
            </a:r>
            <a:r>
              <a:rPr lang="ru-RU" sz="2800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відправляли</a:t>
            </a:r>
            <a:r>
              <a:rPr lang="ru-RU" sz="28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на </a:t>
            </a:r>
            <a:r>
              <a:rPr lang="ru-RU" sz="2800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примусові</a:t>
            </a:r>
            <a:r>
              <a:rPr lang="ru-RU" sz="28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роботи</a:t>
            </a:r>
            <a:r>
              <a:rPr lang="ru-RU" sz="28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до </a:t>
            </a:r>
            <a:r>
              <a:rPr lang="ru-RU" sz="2800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фашистської</a:t>
            </a:r>
            <a:r>
              <a:rPr lang="ru-RU" sz="28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Німеччини</a:t>
            </a:r>
            <a:r>
              <a:rPr lang="ru-RU" sz="28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800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обіцяючи</a:t>
            </a:r>
            <a:r>
              <a:rPr lang="ru-RU" sz="28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«</a:t>
            </a:r>
            <a:r>
              <a:rPr lang="ru-RU" sz="2800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золоті</a:t>
            </a:r>
            <a:r>
              <a:rPr lang="ru-RU" sz="28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гори».</a:t>
            </a:r>
            <a:endParaRPr lang="ru-RU" sz="2800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284809">
            <a:off x="46547" y="392158"/>
            <a:ext cx="8854621" cy="2590377"/>
          </a:xfrm>
          <a:effectLst>
            <a:glow rad="228600">
              <a:schemeClr val="accent5">
                <a:satMod val="175000"/>
                <a:alpha val="40000"/>
              </a:schemeClr>
            </a:glow>
            <a:outerShdw blurRad="57150" dist="38100" dir="5400000" algn="ctr" rotWithShape="0">
              <a:schemeClr val="accent5">
                <a:shade val="9000"/>
                <a:satMod val="105000"/>
                <a:alpha val="48000"/>
              </a:scheme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Після </a:t>
            </a:r>
            <a:r>
              <a:rPr lang="ru-RU" dirty="0" err="1" smtClean="0"/>
              <a:t>визволення</a:t>
            </a:r>
            <a:r>
              <a:rPr lang="ru-RU" dirty="0" smtClean="0"/>
              <a:t> села </a:t>
            </a:r>
            <a:r>
              <a:rPr lang="ru-RU" dirty="0" err="1" smtClean="0"/>
              <a:t>військами</a:t>
            </a:r>
            <a:r>
              <a:rPr lang="ru-RU" dirty="0" smtClean="0"/>
              <a:t> 2-го </a:t>
            </a:r>
            <a:r>
              <a:rPr lang="ru-RU" dirty="0" err="1" smtClean="0"/>
              <a:t>Українського</a:t>
            </a:r>
            <a:r>
              <a:rPr lang="ru-RU" dirty="0" smtClean="0"/>
              <a:t> фронту з </a:t>
            </a:r>
            <a:r>
              <a:rPr lang="ru-RU" dirty="0" err="1" smtClean="0"/>
              <a:t>діючою</a:t>
            </a:r>
            <a:r>
              <a:rPr lang="ru-RU" dirty="0" smtClean="0"/>
              <a:t> </a:t>
            </a:r>
            <a:r>
              <a:rPr lang="ru-RU" dirty="0" err="1" smtClean="0"/>
              <a:t>армією</a:t>
            </a:r>
            <a:r>
              <a:rPr lang="ru-RU" dirty="0" smtClean="0"/>
              <a:t> я </a:t>
            </a:r>
            <a:r>
              <a:rPr lang="ru-RU" dirty="0" err="1" smtClean="0"/>
              <a:t>потрапив</a:t>
            </a:r>
            <a:r>
              <a:rPr lang="ru-RU" dirty="0" smtClean="0"/>
              <a:t> на фронт. </a:t>
            </a:r>
            <a:r>
              <a:rPr lang="ru-RU" dirty="0" err="1" smtClean="0"/>
              <a:t>Піхотинцем</a:t>
            </a:r>
            <a:r>
              <a:rPr lang="ru-RU" dirty="0" smtClean="0"/>
              <a:t> </a:t>
            </a:r>
            <a:r>
              <a:rPr lang="ru-RU" dirty="0" err="1" smtClean="0"/>
              <a:t>пройшов</a:t>
            </a:r>
            <a:r>
              <a:rPr lang="ru-RU" dirty="0" smtClean="0"/>
              <a:t> </a:t>
            </a:r>
            <a:r>
              <a:rPr lang="ru-RU" dirty="0" err="1" smtClean="0"/>
              <a:t>п’ять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: Польщу, </a:t>
            </a:r>
            <a:r>
              <a:rPr lang="ru-RU" dirty="0" err="1" smtClean="0"/>
              <a:t>Угорщину</a:t>
            </a:r>
            <a:r>
              <a:rPr lang="ru-RU" dirty="0" smtClean="0"/>
              <a:t>, </a:t>
            </a:r>
            <a:r>
              <a:rPr lang="ru-RU" dirty="0" err="1" smtClean="0"/>
              <a:t>Румунію</a:t>
            </a:r>
            <a:r>
              <a:rPr lang="ru-RU" dirty="0" smtClean="0"/>
              <a:t>, </a:t>
            </a:r>
            <a:r>
              <a:rPr lang="ru-RU" dirty="0" err="1" smtClean="0"/>
              <a:t>Чехію</a:t>
            </a:r>
            <a:r>
              <a:rPr lang="ru-RU" dirty="0" smtClean="0"/>
              <a:t>, </a:t>
            </a:r>
            <a:r>
              <a:rPr lang="ru-RU" dirty="0" err="1" smtClean="0"/>
              <a:t>Німеччину</a:t>
            </a:r>
            <a:r>
              <a:rPr lang="ru-RU" dirty="0" smtClean="0"/>
              <a:t>. В боях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Румунії</a:t>
            </a:r>
            <a:r>
              <a:rPr lang="ru-RU" dirty="0" smtClean="0"/>
              <a:t> отримав перше </a:t>
            </a:r>
            <a:r>
              <a:rPr lang="ru-RU" dirty="0" err="1" smtClean="0"/>
              <a:t>поранення</a:t>
            </a:r>
            <a:r>
              <a:rPr lang="ru-RU" dirty="0" smtClean="0"/>
              <a:t>. Після лікування у </a:t>
            </a:r>
            <a:r>
              <a:rPr lang="ru-RU" dirty="0" err="1" smtClean="0"/>
              <a:t>військовому</a:t>
            </a:r>
            <a:r>
              <a:rPr lang="ru-RU" dirty="0" smtClean="0"/>
              <a:t> </a:t>
            </a:r>
            <a:r>
              <a:rPr lang="ru-RU" dirty="0" err="1" smtClean="0"/>
              <a:t>шпиталі</a:t>
            </a:r>
            <a:r>
              <a:rPr lang="ru-RU" dirty="0" smtClean="0"/>
              <a:t> та одужання </a:t>
            </a:r>
            <a:r>
              <a:rPr lang="ru-RU" dirty="0" err="1" smtClean="0"/>
              <a:t>знову</a:t>
            </a:r>
            <a:r>
              <a:rPr lang="ru-RU" dirty="0" smtClean="0"/>
              <a:t> повернувся в </a:t>
            </a:r>
            <a:r>
              <a:rPr lang="ru-RU" dirty="0" err="1" smtClean="0"/>
              <a:t>діючу</a:t>
            </a:r>
            <a:r>
              <a:rPr lang="ru-RU" dirty="0" smtClean="0"/>
              <a:t> </a:t>
            </a:r>
            <a:r>
              <a:rPr lang="ru-RU" dirty="0" err="1" smtClean="0"/>
              <a:t>армію</a:t>
            </a:r>
            <a:r>
              <a:rPr lang="ru-RU" dirty="0" smtClean="0"/>
              <a:t>. Після Перемоги повернувся в </a:t>
            </a:r>
            <a:r>
              <a:rPr lang="ru-RU" dirty="0" err="1" smtClean="0"/>
              <a:t>рідне</a:t>
            </a:r>
            <a:r>
              <a:rPr lang="ru-RU" dirty="0" smtClean="0"/>
              <a:t> село.</a:t>
            </a:r>
            <a:endParaRPr lang="ru-RU" dirty="0"/>
          </a:p>
        </p:txBody>
      </p:sp>
      <p:pic>
        <p:nvPicPr>
          <p:cNvPr id="22530" name="Picture 2" descr="http://cs606117.vk.me/v606117198/1c2a/dcZFcFJUTN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3214686"/>
            <a:ext cx="4814904" cy="3228598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142844" y="4786322"/>
            <a:ext cx="3714744" cy="1714512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57150" dist="38100" dir="5400000" algn="ctr" rotWithShape="0">
              <a:schemeClr val="accent5">
                <a:shade val="9000"/>
                <a:satMod val="105000"/>
                <a:alpha val="48000"/>
              </a:scheme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>
            <a:normAutofit fontScale="850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(Записано </a:t>
            </a:r>
            <a:r>
              <a:rPr kumimoji="0" lang="ru-RU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зі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слів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Горобця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М.Я. директором </a:t>
            </a:r>
            <a:r>
              <a:rPr kumimoji="0" lang="ru-RU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школи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с. Оксанина Б.Б.Бондарем 15.04.2010 року)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139</TotalTime>
  <Words>543</Words>
  <Application>Microsoft Office PowerPoint</Application>
  <PresentationFormat>Экран (4:3)</PresentationFormat>
  <Paragraphs>14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 Спогади ветеранів Великої Вітчизняної війни</vt:lpstr>
      <vt:lpstr>Спогади ветерана Великої Вітчизняної війни, жителя села Оксанина  Смілянця Григорія Степановича</vt:lpstr>
      <vt:lpstr>Слайд 3</vt:lpstr>
      <vt:lpstr>Слайд 4</vt:lpstr>
      <vt:lpstr>Спогади ветерана Великої Вітчизняної війни,жителя с. Оксанина  Линюка Якова Григоровича</vt:lpstr>
      <vt:lpstr>Слайд 6</vt:lpstr>
      <vt:lpstr>Спогади ветерана Великої Вітчизняної війни, жителя с. Оксанина  Горобця Миколи Якимовича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Спогади ветеранів Великої Вітчизняної війни</dc:title>
  <dc:creator>TEST</dc:creator>
  <cp:lastModifiedBy>TEST</cp:lastModifiedBy>
  <cp:revision>16</cp:revision>
  <dcterms:created xsi:type="dcterms:W3CDTF">2014-02-02T14:10:45Z</dcterms:created>
  <dcterms:modified xsi:type="dcterms:W3CDTF">2014-02-05T14:09:11Z</dcterms:modified>
</cp:coreProperties>
</file>