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6" r:id="rId4"/>
    <p:sldId id="268" r:id="rId5"/>
    <p:sldId id="260" r:id="rId6"/>
    <p:sldId id="261" r:id="rId7"/>
    <p:sldId id="263" r:id="rId8"/>
    <p:sldId id="262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clrMru>
    <a:srgbClr val="4A7FB4"/>
    <a:srgbClr val="4374BB"/>
    <a:srgbClr val="3378CB"/>
    <a:srgbClr val="3366CC"/>
    <a:srgbClr val="91E5E3"/>
    <a:srgbClr val="9D8D65"/>
    <a:srgbClr val="CC0000"/>
    <a:srgbClr val="ADA0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500" autoAdjust="0"/>
  </p:normalViewPr>
  <p:slideViewPr>
    <p:cSldViewPr>
      <p:cViewPr varScale="1">
        <p:scale>
          <a:sx n="71" d="100"/>
          <a:sy n="71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173B2B3-7EA2-47F7-B9A6-0A5269F6906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20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20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420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BA1D5979-29FC-44DA-B515-CBD109DA583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D213E-82E0-4C29-87D0-F40D6A306B92}" type="slidenum">
              <a:rPr lang="ru-RU"/>
              <a:pPr/>
              <a:t>1</a:t>
            </a:fld>
            <a:endParaRPr lang="ru-RU"/>
          </a:p>
        </p:txBody>
      </p:sp>
      <p:sp>
        <p:nvSpPr>
          <p:cNvPr id="421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438400"/>
            <a:ext cx="5257800" cy="914400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3276600"/>
            <a:ext cx="5257800" cy="7493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effectLst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57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57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57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7AAB579-9771-47B6-A4E3-BB72718124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36430-CB6D-4590-9FF9-1D6AE6724D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19240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6197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C5592-E776-4B39-AAD7-89C9C15A70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B9D3D-1F08-4E90-B4C6-99319DB9A9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8B669-15FD-4B73-8EDA-47B3878875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140B7-142E-4744-97E5-4C26DEC1EB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FCD10-85C2-429F-9D26-989A80CE16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34670-4ED6-41F0-8D55-A2573D82D4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C756C-AB3F-493B-B209-899356F6BD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2B038-4193-40BF-B1AA-024755D97B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B3D7F-1489-4A6B-BE91-17DC30CF1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4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97AD05-8389-4930-8943-B4D46F4BD2B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269323016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071546"/>
            <a:ext cx="592932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8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14678" y="4429132"/>
            <a:ext cx="6072198" cy="9144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Italian national cuisine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nl-NL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20271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57298"/>
            <a:ext cx="5993823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1785926"/>
            <a:ext cx="3857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6600" dirty="0" smtClean="0"/>
              <a:t>a)</a:t>
            </a:r>
            <a:r>
              <a:rPr lang="en-US" sz="6600" dirty="0"/>
              <a:t> rissole</a:t>
            </a:r>
          </a:p>
          <a:p>
            <a:r>
              <a:rPr lang="en-US" sz="6600" dirty="0" smtClean="0"/>
              <a:t/>
            </a:r>
            <a:br>
              <a:rPr lang="en-US" sz="6600" dirty="0" smtClean="0"/>
            </a:b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3500438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b) fish 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4786322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c)</a:t>
            </a:r>
            <a:r>
              <a:rPr lang="en-US" sz="6600" dirty="0" smtClean="0"/>
              <a:t> chicken</a:t>
            </a:r>
            <a:r>
              <a:rPr lang="en-US" sz="6600" dirty="0" smtClean="0"/>
              <a:t> </a:t>
            </a:r>
            <a:endParaRPr lang="ru-RU" sz="66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0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69294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Enormous popularity of pizza, but, strangely enough, most of the tourists. Famous throughout the world was once a pizza dish poor - bread with tomatoes and spices, sometimes with cheap cheese. Over time, however, the chefs have learned to give it a spicy, sometimes refined taste, using in recipes, mushrooms, a variety of seafood, artichokes and even pineapples</a:t>
            </a:r>
            <a:r>
              <a:rPr lang="en-US" sz="3200" dirty="0"/>
              <a:t>.</a:t>
            </a:r>
            <a:endParaRPr lang="ru-RU" sz="3200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786842" cy="1066800"/>
          </a:xfrm>
        </p:spPr>
        <p:txBody>
          <a:bodyPr/>
          <a:lstStyle/>
          <a:p>
            <a:r>
              <a:rPr lang="en-US" sz="3600" dirty="0"/>
              <a:t>The weakness of the Italians - olives. They are served to any dish, including preparing sauces, added to soups and stews, baked with meat and various vegetables.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rcRect t="16250" b="12500"/>
          <a:stretch>
            <a:fillRect/>
          </a:stretch>
        </p:blipFill>
        <p:spPr>
          <a:xfrm>
            <a:off x="571472" y="3071810"/>
            <a:ext cx="8072494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59362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2"/>
            <a:ext cx="9144000" cy="68514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talyanskaya-kuhnya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3682" y="642918"/>
            <a:ext cx="839031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>
                <a:ln w="11430"/>
                <a:solidFill>
                  <a:schemeClr val="accent1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characteristic feature of Italian food is the love of herbs. In Italian recipes basil and saffron is more often than any other recipes in the world.</a:t>
            </a:r>
            <a:endParaRPr lang="ru-RU" sz="5400" b="1" dirty="0">
              <a:ln w="11430"/>
              <a:solidFill>
                <a:schemeClr val="accent1">
                  <a:lumMod val="9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karony-napoje-jedzenie-fast-food-mąka_3204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4282" y="302359"/>
            <a:ext cx="435768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/>
                </a:solidFill>
              </a:rPr>
              <a:t>Italian cuisin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</a:rPr>
              <a:t>e, </a:t>
            </a:r>
            <a:r>
              <a:rPr lang="en-US" sz="4400" dirty="0" smtClean="0">
                <a:solidFill>
                  <a:schemeClr val="bg2"/>
                </a:solidFill>
              </a:rPr>
              <a:t>recipes w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</a:rPr>
              <a:t>hi</a:t>
            </a:r>
            <a:r>
              <a:rPr lang="en-US" sz="4400" dirty="0" smtClean="0">
                <a:solidFill>
                  <a:schemeClr val="bg2"/>
                </a:solidFill>
              </a:rPr>
              <a:t>ch conque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</a:rPr>
              <a:t>r</a:t>
            </a:r>
            <a:r>
              <a:rPr lang="en-US" sz="4400" dirty="0" smtClean="0">
                <a:solidFill>
                  <a:schemeClr val="bg2"/>
                </a:solidFill>
              </a:rPr>
              <a:t>ed the world, came to us later than others, 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</a:rPr>
              <a:t>but</a:t>
            </a:r>
            <a:r>
              <a:rPr lang="en-US" sz="4400" dirty="0" smtClean="0">
                <a:solidFill>
                  <a:schemeClr val="bg2"/>
                </a:solidFill>
              </a:rPr>
              <a:t> fell in love at 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</a:rPr>
              <a:t>fir</a:t>
            </a:r>
            <a:r>
              <a:rPr lang="en-US" sz="4400" dirty="0" smtClean="0">
                <a:solidFill>
                  <a:schemeClr val="bg2"/>
                </a:solidFill>
              </a:rPr>
              <a:t>st sight, to be exact, from the first bite.</a:t>
            </a:r>
            <a:endParaRPr lang="ru-RU" sz="4400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1066800"/>
          </a:xfrm>
        </p:spPr>
        <p:txBody>
          <a:bodyPr/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Play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Guess the food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1785926"/>
            <a:ext cx="371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a) lasagna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3143248"/>
            <a:ext cx="4429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b) pizza</a:t>
            </a:r>
            <a:endParaRPr lang="ru-RU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4857752" y="4786322"/>
            <a:ext cx="3857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c) salad</a:t>
            </a:r>
            <a:endParaRPr lang="ru-RU" sz="6600" dirty="0"/>
          </a:p>
        </p:txBody>
      </p:sp>
      <p:pic>
        <p:nvPicPr>
          <p:cNvPr id="10" name="Рисунок 9" descr="31201cy32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37"/>
            <a:ext cx="400052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c2a2a7a3ff86673a083e705f1e1e73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00"/>
            <a:ext cx="606673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00166" y="1500174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a)salad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1714488"/>
            <a:ext cx="2500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b)crab sticks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4786322"/>
            <a:ext cx="3214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c)shrimp</a:t>
            </a:r>
            <a:endParaRPr lang="ru-RU" sz="6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174605_NXLi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015795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3929066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a) pasta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5572140"/>
            <a:ext cx="3357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b) salad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3857628"/>
            <a:ext cx="3143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c)</a:t>
            </a:r>
            <a:r>
              <a:rPr lang="en-US" sz="6600" dirty="0"/>
              <a:t> </a:t>
            </a:r>
            <a:r>
              <a:rPr lang="en-US" sz="6600" dirty="0" smtClean="0"/>
              <a:t>olives</a:t>
            </a:r>
            <a:r>
              <a:rPr lang="en-US" sz="6600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Nutrition design template">
  <a:themeElements>
    <a:clrScheme name="">
      <a:dk1>
        <a:srgbClr val="000000"/>
      </a:dk1>
      <a:lt1>
        <a:srgbClr val="FFFFFF"/>
      </a:lt1>
      <a:dk2>
        <a:srgbClr val="B2B2B2"/>
      </a:dk2>
      <a:lt2>
        <a:srgbClr val="333333"/>
      </a:lt2>
      <a:accent1>
        <a:srgbClr val="FFFF99"/>
      </a:accent1>
      <a:accent2>
        <a:srgbClr val="FFCC99"/>
      </a:accent2>
      <a:accent3>
        <a:srgbClr val="D5D5D5"/>
      </a:accent3>
      <a:accent4>
        <a:srgbClr val="DADADA"/>
      </a:accent4>
      <a:accent5>
        <a:srgbClr val="FFFFCA"/>
      </a:accent5>
      <a:accent6>
        <a:srgbClr val="E7B98A"/>
      </a:accent6>
      <a:hlink>
        <a:srgbClr val="FF9933"/>
      </a:hlink>
      <a:folHlink>
        <a:srgbClr val="FF6600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333333"/>
        </a:dk1>
        <a:lt1>
          <a:srgbClr val="B2B2B2"/>
        </a:lt1>
        <a:dk2>
          <a:srgbClr val="FFFFFF"/>
        </a:dk2>
        <a:lt2>
          <a:srgbClr val="000000"/>
        </a:lt2>
        <a:accent1>
          <a:srgbClr val="FFFF99"/>
        </a:accent1>
        <a:accent2>
          <a:srgbClr val="FFCC99"/>
        </a:accent2>
        <a:accent3>
          <a:srgbClr val="D5D5D5"/>
        </a:accent3>
        <a:accent4>
          <a:srgbClr val="2A2A2A"/>
        </a:accent4>
        <a:accent5>
          <a:srgbClr val="FFFFCA"/>
        </a:accent5>
        <a:accent6>
          <a:srgbClr val="E7B98A"/>
        </a:accent6>
        <a:hlink>
          <a:srgbClr val="FF9933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Nutrition design template</Template>
  <TotalTime>158</TotalTime>
  <Words>207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Arial</vt:lpstr>
      <vt:lpstr>Tahoma</vt:lpstr>
      <vt:lpstr>Wingdings</vt:lpstr>
      <vt:lpstr>Nutrition design template</vt:lpstr>
      <vt:lpstr>Italian national cuisine </vt:lpstr>
      <vt:lpstr>Слайд 2</vt:lpstr>
      <vt:lpstr>The weakness of the Italians - olives. They are served to any dish, including preparing sauces, added to soups and stews, baked with meat and various vegetables. </vt:lpstr>
      <vt:lpstr>Слайд 4</vt:lpstr>
      <vt:lpstr>Слайд 5</vt:lpstr>
      <vt:lpstr>Слайд 6</vt:lpstr>
      <vt:lpstr>Play «Guess the food» </vt:lpstr>
      <vt:lpstr>Слайд 8</vt:lpstr>
      <vt:lpstr>Слайд 9</vt:lpstr>
      <vt:lpstr>Слайд 10</vt:lpstr>
    </vt:vector>
  </TitlesOfParts>
  <Manager/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national cuisine </dc:title>
  <dc:subject/>
  <dc:creator>Q</dc:creator>
  <cp:keywords/>
  <dc:description/>
  <cp:lastModifiedBy>Q</cp:lastModifiedBy>
  <cp:revision>20</cp:revision>
  <dcterms:created xsi:type="dcterms:W3CDTF">2012-12-05T17:47:35Z</dcterms:created>
  <dcterms:modified xsi:type="dcterms:W3CDTF">2012-12-05T20:26:19Z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TC011408091049</vt:lpwstr>
  </property>
</Properties>
</file>