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4CDCCC0-0BC7-4049-A3F5-81A4BA649CA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0F1AE12-53D3-4888-A9E2-0AF8A0D449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305800" cy="5832648"/>
          </a:xfrm>
        </p:spPr>
        <p:txBody>
          <a:bodyPr>
            <a:noAutofit/>
          </a:bodyPr>
          <a:lstStyle/>
          <a:p>
            <a:r>
              <a:rPr lang="ru-RU" sz="6000" dirty="0" smtClean="0"/>
              <a:t>70-летие освобождения Днепропетровска от немецко-фашистских захватчиков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51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7000">
        <p:circle/>
      </p:transition>
    </mc:Choice>
    <mc:Fallback xmlns="">
      <p:transition spd="slow" advClick="0" advTm="7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35696" y="6339521"/>
            <a:ext cx="51249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Руины Днепрогэса в Запорожье.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25454962"/>
      </p:ext>
    </p:extLst>
  </p:cSld>
  <p:clrMapOvr>
    <a:masterClrMapping/>
  </p:clrMapOvr>
  <p:transition spd="slow" advClick="0" advTm="7000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3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503" y="5824767"/>
            <a:ext cx="91562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Перед освобождением Львова. Клятва бойцов Кантемировского танкового корпуса, входившего в состав 1-го Украинского фронта. Июнь 1944 г.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3248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7000">
        <p14:shred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005"/>
            <a:ext cx="9172165" cy="6190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6150114"/>
            <a:ext cx="84228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23 октября 1943 г. войска 51-й армии 4-го Украинского фронта освободили город Мелитополь и взяли направление на Сиваш.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4321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7000">
        <p:dissolve/>
      </p:transition>
    </mc:Choice>
    <mc:Fallback xmlns="">
      <p:transition spd="slow" advClick="0" advTm="7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9779" cy="6211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6211669"/>
            <a:ext cx="88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 ходе наступления на Правобережной Украине войска 3-го Украинского фронта при поддержке моряков Черноморского флота 10 апреля 1944 г. освободили Одессу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9269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7000">
        <p14:doors dir="vert"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314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0" y="0"/>
            <a:ext cx="9150780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63688" y="6381084"/>
            <a:ext cx="56530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На улицах Освобожденного Львова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71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7000">
        <p:circle/>
      </p:transition>
    </mc:Choice>
    <mc:Fallback xmlns="">
      <p:transition spd="slow" advClick="0" advTm="7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93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6078306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Наши танкисты прорываются к оккупированному Харькову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49694532"/>
      </p:ext>
    </p:extLst>
  </p:cSld>
  <p:clrMapOvr>
    <a:masterClrMapping/>
  </p:clrMapOvr>
  <p:transition spd="slow" advClick="0" advTm="7000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892"/>
            <a:ext cx="9174755" cy="641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6396335"/>
            <a:ext cx="8927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Советские разведчики на Харьковском направлении. Август 1943 г.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1506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7000">
        <p14:flash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45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6377924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Уличные бои за Харьков в августе 1943 г.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6648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7000">
        <p:dissolve/>
      </p:transition>
    </mc:Choice>
    <mc:Fallback xmlns="">
      <p:transition spd="slow" advClick="0" advTm="7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73432" y="6453336"/>
            <a:ext cx="6397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Уличные бои за Харьков в августе 1943 г.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76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7000">
        <p:blinds dir="vert"/>
      </p:transition>
    </mc:Choice>
    <mc:Fallback xmlns="">
      <p:transition spd="slow" advClick="0" advTm="7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50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615011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Солдаты-снайперы. Известно только, что снимок сделан во время освобождения Донбасса в одном из подразделений Южного (4-го Украинского) фронта.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355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7000">
        <p14:glitter pattern="hexagon"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1" y="-38615"/>
            <a:ext cx="9143999" cy="6065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24440" y="6027003"/>
            <a:ext cx="91684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Участники освобождения Донбасса (слева направо): Герой Советского Союза бронебойщик Петр Болото, командир 40-й гвардейской стрелковой дивизии Дмитрий Казак и командир полка этой же дивизии Александр </a:t>
            </a:r>
            <a:r>
              <a:rPr lang="ru-RU" sz="1600" dirty="0" err="1" smtClean="0"/>
              <a:t>Епаншин</a:t>
            </a:r>
            <a:r>
              <a:rPr lang="ru-RU" sz="1600" dirty="0" smtClean="0"/>
              <a:t> (Южный фронт).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6433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7000">
        <p14:vortex dir="r"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20234" y="6339521"/>
            <a:ext cx="4703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Форсирование Днепра. 1943г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42571966"/>
      </p:ext>
    </p:extLst>
  </p:cSld>
  <p:clrMapOvr>
    <a:masterClrMapping/>
  </p:clrMapOvr>
  <p:transition spd="slow" advClick="0" advTm="7000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&amp;Ncy;&amp;iecy;&amp;icy;&amp;zcy;&amp;vcy;&amp;iecy;&amp;scy;&amp;tcy;&amp;ncy;&amp;acy;&amp;yacy; &amp;vcy;&amp;ocy;&amp;jcy;&amp;ncy;&amp;acy; «&amp;Ocy;&amp;scy;&amp;vcy;&amp;ocy;&amp;bcy;&amp;ocy;&amp;zhcy;&amp;dcy;&amp;iecy;&amp;ncy;&amp;icy;&amp;iecy; &amp;Ucy;&amp;kcy;&amp;rcy;&amp;acy;&amp;icy;&amp;ncy;&amp;ycy;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1796" cy="638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6381328"/>
            <a:ext cx="6578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Паромная переправа в Днепропетровске.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0410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7000">
        <p:checker/>
      </p:transition>
    </mc:Choice>
    <mc:Fallback xmlns="">
      <p:transition spd="slow" advClick="0" advTm="7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37</TotalTime>
  <Words>151</Words>
  <Application>Microsoft Office PowerPoint</Application>
  <PresentationFormat>Экран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Ясность</vt:lpstr>
      <vt:lpstr>70-летие освобождения Днепропетровска от немецко-фашистских захватчиков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70-летие освобождения Днепропетровска от немецко-фашистских захватчиков</dc:title>
  <dc:creator>Домашний</dc:creator>
  <cp:lastModifiedBy>Домашний</cp:lastModifiedBy>
  <cp:revision>5</cp:revision>
  <dcterms:created xsi:type="dcterms:W3CDTF">2013-10-13T17:14:43Z</dcterms:created>
  <dcterms:modified xsi:type="dcterms:W3CDTF">2013-10-13T17:58:42Z</dcterms:modified>
</cp:coreProperties>
</file>