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1" r:id="rId11"/>
    <p:sldId id="262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A848AF2-9E98-42FE-8496-BB2A06922215}">
          <p14:sldIdLst>
            <p14:sldId id="256"/>
            <p14:sldId id="257"/>
            <p14:sldId id="258"/>
            <p14:sldId id="259"/>
            <p14:sldId id="260"/>
            <p14:sldId id="263"/>
            <p14:sldId id="264"/>
            <p14:sldId id="265"/>
            <p14:sldId id="266"/>
            <p14:sldId id="261"/>
            <p14:sldId id="262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</p14:sldIdLst>
        </p14:section>
        <p14:section name="Раздел без заголовка" id="{5C7947F2-7D45-460F-BA50-B4988B54F15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492896"/>
            <a:ext cx="7543800" cy="914400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Snow Patrol</a:t>
            </a:r>
            <a:endParaRPr lang="ru-RU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2852936"/>
            <a:ext cx="71287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ym typeface="Wingdings" pitchFamily="2" charset="2"/>
              </a:rPr>
              <a:t>--------------</a:t>
            </a:r>
            <a:r>
              <a:rPr lang="en-US" sz="4400" dirty="0" smtClean="0">
                <a:sym typeface="Wingdings" pitchFamily="2" charset="2"/>
              </a:rPr>
              <a:t> </a:t>
            </a:r>
            <a:r>
              <a:rPr lang="en-US" sz="44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ru-RU" sz="8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♥</a:t>
            </a:r>
            <a:endParaRPr lang="ru-RU" sz="8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7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umblr_m10z6jd0Jn1qcckhbo1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572000" cy="685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191683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група продала більше десяти мільйонів альбомів по всьому світу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812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tumblr_m1b2chQBZu1rn73zo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9913"/>
            <a:ext cx="5076057" cy="687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93423" y="2348880"/>
            <a:ext cx="427392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Лідер групи </a:t>
            </a: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Гері </a:t>
            </a:r>
            <a:r>
              <a:rPr lang="uk-UA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Лайтбоді</a:t>
            </a: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723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umblr_m17bx8DpKQ1qcckhbo1_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6440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tumblr_m17bx8DpKQ1qcckhbo2_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4684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26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tumblr_m1cqpewnTM1r34c00o4_25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3309"/>
            <a:ext cx="9144000" cy="327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tumblr_m1cqpewnTM1r34c00o1_25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82" y="0"/>
            <a:ext cx="9145016" cy="375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90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tumblr_m0zleq1kjH1qcckhbo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75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tumblr_m1cqpewnTM1r34c00o2_25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0"/>
            <a:ext cx="6461338" cy="328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tumblr_m1cqpewnTM1r34c00o3_25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10261"/>
            <a:ext cx="6533346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52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D:\tumblr_m1crczjxmL1rn73zoo2_5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57717"/>
            <a:ext cx="4933710" cy="370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D:\tumblr_m1crczjxmL1rn73zoo1_5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4048" cy="375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64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tumblr_m10xyvjSFB1qcckhb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20072" cy="682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D:\tumblr_m14zdzTX0K1rn73zoo1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272" y="577"/>
            <a:ext cx="4620728" cy="686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18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D:\tumblr_m1ap44Xl2o1qcckhb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500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D:\tumblr_m0l8vr0BHK1rn73zoo1_5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54" y="3573016"/>
            <a:ext cx="5830846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6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tumblr_m13gefpYaO1r34c00o1_5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3"/>
            <a:ext cx="7122857" cy="335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D:\tumblr_m13gefpYaO1r34c00o2_5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237" y="3356993"/>
            <a:ext cx="7437764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30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umblr_m0zllbm4M91qcckhbo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481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007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tumblr_m0bfjxiJ1X1qcckhbo1_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6" y="-1"/>
            <a:ext cx="5116218" cy="685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21071" y="2492896"/>
            <a:ext cx="359746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частина 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суспільної 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свідомості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932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1715" y="1772816"/>
            <a:ext cx="69637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6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Дякуємо </a:t>
            </a:r>
            <a:r>
              <a:rPr lang="uk-U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увагу!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1" name="Picture 3" descr="D:\tumblr_lzi46uIGVS1rn73zoo1_5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12976"/>
            <a:ext cx="5700013" cy="320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05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umblr_m0xsl0a8h01qcckhbo2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48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tumblr_m0xsl0a8h01qcckhb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907"/>
            <a:ext cx="6985087" cy="678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2650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umblr_m0dgfcfn6W1qcckhb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17"/>
            <a:ext cx="9144000" cy="678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4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tumblr_m11vvgHj231qctv6no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83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tumblr_m13jceMU9L1r34c00o1_5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64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7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Snow_Patrol-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" y="0"/>
            <a:ext cx="9127336" cy="682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77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snow_patr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68552" cy="507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1331569459_snow-patrol-diskografiya-1998-2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94369"/>
            <a:ext cx="4430266" cy="443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11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134</TotalTime>
  <Words>26</Words>
  <Application>Microsoft Office PowerPoint</Application>
  <PresentationFormat>Экран (4:3)</PresentationFormat>
  <Paragraphs>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Базовая</vt:lpstr>
      <vt:lpstr>Snow Patrol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Snow Patrol</dc:title>
  <dc:creator>Полина</dc:creator>
  <cp:lastModifiedBy>Полина</cp:lastModifiedBy>
  <cp:revision>7</cp:revision>
  <dcterms:created xsi:type="dcterms:W3CDTF">2012-03-24T12:55:55Z</dcterms:created>
  <dcterms:modified xsi:type="dcterms:W3CDTF">2012-04-02T16:31:02Z</dcterms:modified>
</cp:coreProperties>
</file>