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1190-EBB4-4C10-98AE-AA660F668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83B31-5FDF-4DB3-8DC6-D09FE4572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30CD7-0C8B-4447-82F0-D7822046F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4C71-5678-4509-9733-7D5EFD3F63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8DDE-01C0-4E2F-9DB0-F4898D3E7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BDA02-2BE3-434C-AF8F-B55C376E4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94ED3-889B-440D-B4AF-225CBAAD5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700A-23E3-4523-8AC6-4DDEF26E0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5A2CC-FC89-4DC0-9816-93BEA83572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62C2-103E-4E1B-B878-0DC5598BC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E30BE-4F85-48CF-BB61-2999AB241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BFFF621-F0CF-4837-9116-A3C8AE770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>
    <p:zoom dir="in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Діячі Директорії</a:t>
            </a:r>
            <a:endParaRPr lang="ru-RU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500688" y="2143125"/>
            <a:ext cx="3643312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Володимир</a:t>
            </a:r>
            <a:br>
              <a:rPr lang="uk-UA" dirty="0" smtClean="0"/>
            </a:br>
            <a:r>
              <a:rPr lang="uk-UA" dirty="0" smtClean="0"/>
              <a:t>Винниченко</a:t>
            </a:r>
            <a:endParaRPr lang="ru-RU" dirty="0" smtClean="0"/>
          </a:p>
        </p:txBody>
      </p:sp>
      <p:pic>
        <p:nvPicPr>
          <p:cNvPr id="1433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214313"/>
            <a:ext cx="5000625" cy="6229350"/>
          </a:xfrm>
        </p:spPr>
      </p:pic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457825" y="1143000"/>
            <a:ext cx="3686175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Симон Петлюра</a:t>
            </a:r>
            <a:endParaRPr lang="ru-RU" dirty="0" smtClean="0"/>
          </a:p>
        </p:txBody>
      </p:sp>
      <p:pic>
        <p:nvPicPr>
          <p:cNvPr id="15362" name="Picture 4" descr="Copyright © Ukraїnarus` 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357188"/>
            <a:ext cx="4429125" cy="6119812"/>
          </a:xfrm>
        </p:spPr>
      </p:pic>
    </p:spTree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6386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333375"/>
            <a:ext cx="8229600" cy="5832475"/>
          </a:xfrm>
        </p:spPr>
      </p:pic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516688" y="6491288"/>
            <a:ext cx="2001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"</a:t>
            </a:r>
            <a:r>
              <a:rPr lang="ru-RU" b="1"/>
              <a:t>ДИРЕКТОРІЯ</a:t>
            </a:r>
            <a:r>
              <a:rPr lang="ru-RU"/>
              <a:t>". </a:t>
            </a: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7410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404813"/>
            <a:ext cx="8229600" cy="5726112"/>
          </a:xfrm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619250" y="6237288"/>
            <a:ext cx="578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>Старшини січовиків з представниками УСС. Київ, 1918р </a:t>
            </a:r>
          </a:p>
        </p:txBody>
      </p:sp>
    </p:spTree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8434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404813"/>
            <a:ext cx="8964612" cy="6264275"/>
          </a:xfrm>
        </p:spPr>
      </p:pic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427538" y="6491288"/>
            <a:ext cx="455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b="1"/>
              <a:t>ДІЄВА АРМІЯ УНР ДОБИ ДИРЕКТОРІЇ</a:t>
            </a:r>
            <a:r>
              <a:rPr lang="ru-RU"/>
              <a:t> </a:t>
            </a:r>
          </a:p>
        </p:txBody>
      </p:sp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945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357188"/>
            <a:ext cx="4902200" cy="6237287"/>
          </a:xfrm>
        </p:spPr>
      </p:pic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5435600" y="2997200"/>
            <a:ext cx="33480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Універсал Директорії Української Народної Республіки </a:t>
            </a:r>
            <a:br>
              <a:rPr lang="ru-RU"/>
            </a:br>
            <a:r>
              <a:rPr lang="ru-RU"/>
              <a:t>про злуку з Західно-Українською Народною Республікою. </a:t>
            </a:r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17</TotalTime>
  <Words>30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Wingdings</vt:lpstr>
      <vt:lpstr>Calibri</vt:lpstr>
      <vt:lpstr>Клен</vt:lpstr>
      <vt:lpstr>Клен</vt:lpstr>
      <vt:lpstr>Діячі Директорії</vt:lpstr>
      <vt:lpstr>Володимир Винниченко</vt:lpstr>
      <vt:lpstr>Симон Петлюра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Вододимир  Винниченко</dc:title>
  <dc:creator>XTreme</dc:creator>
  <cp:lastModifiedBy>Makas</cp:lastModifiedBy>
  <cp:revision>6</cp:revision>
  <dcterms:created xsi:type="dcterms:W3CDTF">2008-11-14T21:38:30Z</dcterms:created>
  <dcterms:modified xsi:type="dcterms:W3CDTF">2012-04-21T08:15:32Z</dcterms:modified>
</cp:coreProperties>
</file>