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EB589-596B-43D1-8ECF-3724021E652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FF7F149F-C6A2-416A-A155-D3FD34CAB119}">
      <dgm:prSet phldrT="[Текст]"/>
      <dgm:spPr/>
      <dgm:t>
        <a:bodyPr/>
        <a:lstStyle/>
        <a:p>
          <a:r>
            <a:rPr lang="uk-UA" dirty="0" smtClean="0"/>
            <a:t>Зернове землеробство</a:t>
          </a:r>
          <a:endParaRPr lang="ru-RU" dirty="0"/>
        </a:p>
      </dgm:t>
    </dgm:pt>
    <dgm:pt modelId="{685C0442-DABF-41C4-B2D4-5EA881A7150C}" type="parTrans" cxnId="{E86A54E2-0EC4-4D1E-9960-6902FBC54EC1}">
      <dgm:prSet/>
      <dgm:spPr/>
      <dgm:t>
        <a:bodyPr/>
        <a:lstStyle/>
        <a:p>
          <a:endParaRPr lang="ru-RU"/>
        </a:p>
      </dgm:t>
    </dgm:pt>
    <dgm:pt modelId="{635914FB-2BB6-48D1-BEF3-596C03816EFA}" type="sibTrans" cxnId="{E86A54E2-0EC4-4D1E-9960-6902FBC54EC1}">
      <dgm:prSet/>
      <dgm:spPr/>
      <dgm:t>
        <a:bodyPr/>
        <a:lstStyle/>
        <a:p>
          <a:endParaRPr lang="ru-RU"/>
        </a:p>
      </dgm:t>
    </dgm:pt>
    <dgm:pt modelId="{BC4B3AD7-29F6-4B18-A7E7-36605FAFF7C9}">
      <dgm:prSet phldrT="[Текст]"/>
      <dgm:spPr/>
      <dgm:t>
        <a:bodyPr/>
        <a:lstStyle/>
        <a:p>
          <a:r>
            <a:rPr lang="uk-UA" dirty="0" smtClean="0"/>
            <a:t>Пшениця</a:t>
          </a:r>
          <a:endParaRPr lang="ru-RU" dirty="0"/>
        </a:p>
      </dgm:t>
    </dgm:pt>
    <dgm:pt modelId="{98B1969F-519A-42E8-A0B0-3CF17A011259}" type="parTrans" cxnId="{DD69A721-562D-46CA-ACCF-18F4EF5D482C}">
      <dgm:prSet/>
      <dgm:spPr/>
      <dgm:t>
        <a:bodyPr/>
        <a:lstStyle/>
        <a:p>
          <a:endParaRPr lang="ru-RU"/>
        </a:p>
      </dgm:t>
    </dgm:pt>
    <dgm:pt modelId="{9F0EAD11-A9BC-408B-BF7B-D1BA94C3E93A}" type="sibTrans" cxnId="{DD69A721-562D-46CA-ACCF-18F4EF5D482C}">
      <dgm:prSet/>
      <dgm:spPr/>
      <dgm:t>
        <a:bodyPr/>
        <a:lstStyle/>
        <a:p>
          <a:endParaRPr lang="ru-RU"/>
        </a:p>
      </dgm:t>
    </dgm:pt>
    <dgm:pt modelId="{CBDF2990-91C0-403D-8FAD-EC757D9DA4E7}">
      <dgm:prSet phldrT="[Текст]"/>
      <dgm:spPr/>
      <dgm:t>
        <a:bodyPr/>
        <a:lstStyle/>
        <a:p>
          <a:r>
            <a:rPr lang="uk-UA" dirty="0" smtClean="0"/>
            <a:t>Жито</a:t>
          </a:r>
          <a:endParaRPr lang="ru-RU" dirty="0"/>
        </a:p>
      </dgm:t>
    </dgm:pt>
    <dgm:pt modelId="{5F47BCE9-4AA4-4E28-87D0-48B0136866D4}" type="parTrans" cxnId="{B4019859-6DB1-4652-B87C-0FB6F7C45A26}">
      <dgm:prSet/>
      <dgm:spPr/>
      <dgm:t>
        <a:bodyPr/>
        <a:lstStyle/>
        <a:p>
          <a:endParaRPr lang="ru-RU"/>
        </a:p>
      </dgm:t>
    </dgm:pt>
    <dgm:pt modelId="{8D7C3AA4-6CAE-4EE7-8A4F-D48F8DA5CC22}" type="sibTrans" cxnId="{B4019859-6DB1-4652-B87C-0FB6F7C45A26}">
      <dgm:prSet/>
      <dgm:spPr/>
      <dgm:t>
        <a:bodyPr/>
        <a:lstStyle/>
        <a:p>
          <a:endParaRPr lang="ru-RU"/>
        </a:p>
      </dgm:t>
    </dgm:pt>
    <dgm:pt modelId="{50BF8015-2704-434D-AF1D-7A2F15BA016E}">
      <dgm:prSet phldrT="[Текст]"/>
      <dgm:spPr/>
      <dgm:t>
        <a:bodyPr/>
        <a:lstStyle/>
        <a:p>
          <a:r>
            <a:rPr lang="uk-UA" dirty="0" smtClean="0"/>
            <a:t>Просо</a:t>
          </a:r>
          <a:endParaRPr lang="ru-RU" dirty="0"/>
        </a:p>
      </dgm:t>
    </dgm:pt>
    <dgm:pt modelId="{58C07F90-E070-478B-ADB1-A814A6E10AE4}" type="parTrans" cxnId="{AC043197-D963-4C14-BE7B-D1F985C01B7C}">
      <dgm:prSet/>
      <dgm:spPr/>
      <dgm:t>
        <a:bodyPr/>
        <a:lstStyle/>
        <a:p>
          <a:endParaRPr lang="ru-RU"/>
        </a:p>
      </dgm:t>
    </dgm:pt>
    <dgm:pt modelId="{2B2872DD-9094-4BC5-80F7-755EEC633E58}" type="sibTrans" cxnId="{AC043197-D963-4C14-BE7B-D1F985C01B7C}">
      <dgm:prSet/>
      <dgm:spPr/>
      <dgm:t>
        <a:bodyPr/>
        <a:lstStyle/>
        <a:p>
          <a:endParaRPr lang="ru-RU"/>
        </a:p>
      </dgm:t>
    </dgm:pt>
    <dgm:pt modelId="{ADC55857-54AB-49DF-860B-8B09C6C24C13}" type="pres">
      <dgm:prSet presAssocID="{6CDEB589-596B-43D1-8ECF-3724021E652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848245-85B7-497E-8125-B3F58C204AEF}" type="pres">
      <dgm:prSet presAssocID="{FF7F149F-C6A2-416A-A155-D3FD34CAB119}" presName="root1" presStyleCnt="0"/>
      <dgm:spPr/>
    </dgm:pt>
    <dgm:pt modelId="{74860F04-B441-4333-A2A3-C75F9DB6CA13}" type="pres">
      <dgm:prSet presAssocID="{FF7F149F-C6A2-416A-A155-D3FD34CAB119}" presName="LevelOneTextNode" presStyleLbl="node0" presStyleIdx="0" presStyleCnt="1" custAng="4543637" custLinFactX="16126" custLinFactNeighborX="100000" custLinFactNeighborY="-286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3D5D41-9631-4346-A4AD-C32EE7E79978}" type="pres">
      <dgm:prSet presAssocID="{FF7F149F-C6A2-416A-A155-D3FD34CAB119}" presName="level2hierChild" presStyleCnt="0"/>
      <dgm:spPr/>
    </dgm:pt>
    <dgm:pt modelId="{814867AE-D2B0-4620-895E-F9CF25936F27}" type="pres">
      <dgm:prSet presAssocID="{98B1969F-519A-42E8-A0B0-3CF17A01125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728E8A70-0F49-4D73-BD88-B4F5E570EA93}" type="pres">
      <dgm:prSet presAssocID="{98B1969F-519A-42E8-A0B0-3CF17A01125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EBC4B9AB-0600-4CE1-BFB9-109553E00ADC}" type="pres">
      <dgm:prSet presAssocID="{BC4B3AD7-29F6-4B18-A7E7-36605FAFF7C9}" presName="root2" presStyleCnt="0"/>
      <dgm:spPr/>
    </dgm:pt>
    <dgm:pt modelId="{1BD73CB3-6997-4317-A65E-87842D1A049E}" type="pres">
      <dgm:prSet presAssocID="{BC4B3AD7-29F6-4B18-A7E7-36605FAFF7C9}" presName="LevelTwoTextNode" presStyleLbl="node2" presStyleIdx="0" presStyleCnt="3" custLinFactNeighborX="31237" custLinFactNeighborY="750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81B117-D189-4CFF-B58C-DB8E2FCD9A67}" type="pres">
      <dgm:prSet presAssocID="{BC4B3AD7-29F6-4B18-A7E7-36605FAFF7C9}" presName="level3hierChild" presStyleCnt="0"/>
      <dgm:spPr/>
    </dgm:pt>
    <dgm:pt modelId="{FF69C5D1-928E-4C61-8E1F-30C400EA6C7F}" type="pres">
      <dgm:prSet presAssocID="{5F47BCE9-4AA4-4E28-87D0-48B0136866D4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9E75AB7B-2DD9-4007-9D5B-7EDC21D0BA0B}" type="pres">
      <dgm:prSet presAssocID="{5F47BCE9-4AA4-4E28-87D0-48B0136866D4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6ADE606-B67D-44B6-B86E-C40D5492398E}" type="pres">
      <dgm:prSet presAssocID="{CBDF2990-91C0-403D-8FAD-EC757D9DA4E7}" presName="root2" presStyleCnt="0"/>
      <dgm:spPr/>
    </dgm:pt>
    <dgm:pt modelId="{676B21CB-08DA-4A9A-87E0-BB55806E94C6}" type="pres">
      <dgm:prSet presAssocID="{CBDF2990-91C0-403D-8FAD-EC757D9DA4E7}" presName="LevelTwoTextNode" presStyleLbl="node2" presStyleIdx="1" presStyleCnt="3" custLinFactNeighborX="31489" custLinFactNeighborY="886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4E8383-831C-4D3F-BC93-CD2C10FE2048}" type="pres">
      <dgm:prSet presAssocID="{CBDF2990-91C0-403D-8FAD-EC757D9DA4E7}" presName="level3hierChild" presStyleCnt="0"/>
      <dgm:spPr/>
    </dgm:pt>
    <dgm:pt modelId="{29DD214F-44B9-4250-ABB9-33501EAB282F}" type="pres">
      <dgm:prSet presAssocID="{58C07F90-E070-478B-ADB1-A814A6E10AE4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528DAF2F-97D6-4BD2-A0F3-A634C08085B9}" type="pres">
      <dgm:prSet presAssocID="{58C07F90-E070-478B-ADB1-A814A6E10AE4}" presName="connTx" presStyleLbl="parChTrans1D2" presStyleIdx="2" presStyleCnt="3"/>
      <dgm:spPr/>
      <dgm:t>
        <a:bodyPr/>
        <a:lstStyle/>
        <a:p>
          <a:endParaRPr lang="ru-RU"/>
        </a:p>
      </dgm:t>
    </dgm:pt>
    <dgm:pt modelId="{AD45B277-D9B7-41C7-BA79-BAE381B35329}" type="pres">
      <dgm:prSet presAssocID="{50BF8015-2704-434D-AF1D-7A2F15BA016E}" presName="root2" presStyleCnt="0"/>
      <dgm:spPr/>
    </dgm:pt>
    <dgm:pt modelId="{25A39191-8800-4043-9E50-F999B016D65C}" type="pres">
      <dgm:prSet presAssocID="{50BF8015-2704-434D-AF1D-7A2F15BA016E}" presName="LevelTwoTextNode" presStyleLbl="node2" presStyleIdx="2" presStyleCnt="3" custLinFactNeighborX="31151" custLinFactNeighborY="810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81D0DD-56F0-40D8-85A1-3BE803FA7AFB}" type="pres">
      <dgm:prSet presAssocID="{50BF8015-2704-434D-AF1D-7A2F15BA016E}" presName="level3hierChild" presStyleCnt="0"/>
      <dgm:spPr/>
    </dgm:pt>
  </dgm:ptLst>
  <dgm:cxnLst>
    <dgm:cxn modelId="{CF71860A-848C-4933-8B61-8F3507723340}" type="presOf" srcId="{98B1969F-519A-42E8-A0B0-3CF17A011259}" destId="{728E8A70-0F49-4D73-BD88-B4F5E570EA93}" srcOrd="1" destOrd="0" presId="urn:microsoft.com/office/officeart/2008/layout/HorizontalMultiLevelHierarchy"/>
    <dgm:cxn modelId="{4A686EB7-6DBC-49E0-A2F0-33AB7B617619}" type="presOf" srcId="{6CDEB589-596B-43D1-8ECF-3724021E6522}" destId="{ADC55857-54AB-49DF-860B-8B09C6C24C13}" srcOrd="0" destOrd="0" presId="urn:microsoft.com/office/officeart/2008/layout/HorizontalMultiLevelHierarchy"/>
    <dgm:cxn modelId="{E86A54E2-0EC4-4D1E-9960-6902FBC54EC1}" srcId="{6CDEB589-596B-43D1-8ECF-3724021E6522}" destId="{FF7F149F-C6A2-416A-A155-D3FD34CAB119}" srcOrd="0" destOrd="0" parTransId="{685C0442-DABF-41C4-B2D4-5EA881A7150C}" sibTransId="{635914FB-2BB6-48D1-BEF3-596C03816EFA}"/>
    <dgm:cxn modelId="{524171A2-6C1A-4A75-B2C4-4F5B71D8B01B}" type="presOf" srcId="{50BF8015-2704-434D-AF1D-7A2F15BA016E}" destId="{25A39191-8800-4043-9E50-F999B016D65C}" srcOrd="0" destOrd="0" presId="urn:microsoft.com/office/officeart/2008/layout/HorizontalMultiLevelHierarchy"/>
    <dgm:cxn modelId="{2A14627E-D5DB-4830-BA8B-66D108419FA9}" type="presOf" srcId="{CBDF2990-91C0-403D-8FAD-EC757D9DA4E7}" destId="{676B21CB-08DA-4A9A-87E0-BB55806E94C6}" srcOrd="0" destOrd="0" presId="urn:microsoft.com/office/officeart/2008/layout/HorizontalMultiLevelHierarchy"/>
    <dgm:cxn modelId="{DAA5250F-E8E1-4A8A-BF62-B9141915B573}" type="presOf" srcId="{98B1969F-519A-42E8-A0B0-3CF17A011259}" destId="{814867AE-D2B0-4620-895E-F9CF25936F27}" srcOrd="0" destOrd="0" presId="urn:microsoft.com/office/officeart/2008/layout/HorizontalMultiLevelHierarchy"/>
    <dgm:cxn modelId="{3493B5A6-8153-406C-AC80-CD2E25E647A0}" type="presOf" srcId="{58C07F90-E070-478B-ADB1-A814A6E10AE4}" destId="{29DD214F-44B9-4250-ABB9-33501EAB282F}" srcOrd="0" destOrd="0" presId="urn:microsoft.com/office/officeart/2008/layout/HorizontalMultiLevelHierarchy"/>
    <dgm:cxn modelId="{4FBFDDF4-FAA1-4D16-B6C8-84A77F053C1C}" type="presOf" srcId="{BC4B3AD7-29F6-4B18-A7E7-36605FAFF7C9}" destId="{1BD73CB3-6997-4317-A65E-87842D1A049E}" srcOrd="0" destOrd="0" presId="urn:microsoft.com/office/officeart/2008/layout/HorizontalMultiLevelHierarchy"/>
    <dgm:cxn modelId="{36C91C8B-DC4F-4A55-A575-25F15A847D71}" type="presOf" srcId="{5F47BCE9-4AA4-4E28-87D0-48B0136866D4}" destId="{9E75AB7B-2DD9-4007-9D5B-7EDC21D0BA0B}" srcOrd="1" destOrd="0" presId="urn:microsoft.com/office/officeart/2008/layout/HorizontalMultiLevelHierarchy"/>
    <dgm:cxn modelId="{8C898FEF-7671-4FE7-B9B1-855E9A460422}" type="presOf" srcId="{FF7F149F-C6A2-416A-A155-D3FD34CAB119}" destId="{74860F04-B441-4333-A2A3-C75F9DB6CA13}" srcOrd="0" destOrd="0" presId="urn:microsoft.com/office/officeart/2008/layout/HorizontalMultiLevelHierarchy"/>
    <dgm:cxn modelId="{B4019859-6DB1-4652-B87C-0FB6F7C45A26}" srcId="{FF7F149F-C6A2-416A-A155-D3FD34CAB119}" destId="{CBDF2990-91C0-403D-8FAD-EC757D9DA4E7}" srcOrd="1" destOrd="0" parTransId="{5F47BCE9-4AA4-4E28-87D0-48B0136866D4}" sibTransId="{8D7C3AA4-6CAE-4EE7-8A4F-D48F8DA5CC22}"/>
    <dgm:cxn modelId="{AC043197-D963-4C14-BE7B-D1F985C01B7C}" srcId="{FF7F149F-C6A2-416A-A155-D3FD34CAB119}" destId="{50BF8015-2704-434D-AF1D-7A2F15BA016E}" srcOrd="2" destOrd="0" parTransId="{58C07F90-E070-478B-ADB1-A814A6E10AE4}" sibTransId="{2B2872DD-9094-4BC5-80F7-755EEC633E58}"/>
    <dgm:cxn modelId="{DD69A721-562D-46CA-ACCF-18F4EF5D482C}" srcId="{FF7F149F-C6A2-416A-A155-D3FD34CAB119}" destId="{BC4B3AD7-29F6-4B18-A7E7-36605FAFF7C9}" srcOrd="0" destOrd="0" parTransId="{98B1969F-519A-42E8-A0B0-3CF17A011259}" sibTransId="{9F0EAD11-A9BC-408B-BF7B-D1BA94C3E93A}"/>
    <dgm:cxn modelId="{A07FE9EC-647A-4BC8-9E11-6096F0DB391D}" type="presOf" srcId="{58C07F90-E070-478B-ADB1-A814A6E10AE4}" destId="{528DAF2F-97D6-4BD2-A0F3-A634C08085B9}" srcOrd="1" destOrd="0" presId="urn:microsoft.com/office/officeart/2008/layout/HorizontalMultiLevelHierarchy"/>
    <dgm:cxn modelId="{0C595CD6-82D3-49B8-84DA-B10D32985EAD}" type="presOf" srcId="{5F47BCE9-4AA4-4E28-87D0-48B0136866D4}" destId="{FF69C5D1-928E-4C61-8E1F-30C400EA6C7F}" srcOrd="0" destOrd="0" presId="urn:microsoft.com/office/officeart/2008/layout/HorizontalMultiLevelHierarchy"/>
    <dgm:cxn modelId="{B7BFABDC-86DD-4919-91AE-D49827D1C566}" type="presParOf" srcId="{ADC55857-54AB-49DF-860B-8B09C6C24C13}" destId="{09848245-85B7-497E-8125-B3F58C204AEF}" srcOrd="0" destOrd="0" presId="urn:microsoft.com/office/officeart/2008/layout/HorizontalMultiLevelHierarchy"/>
    <dgm:cxn modelId="{57690170-D3AD-49AB-BE51-4C97AAF824F9}" type="presParOf" srcId="{09848245-85B7-497E-8125-B3F58C204AEF}" destId="{74860F04-B441-4333-A2A3-C75F9DB6CA13}" srcOrd="0" destOrd="0" presId="urn:microsoft.com/office/officeart/2008/layout/HorizontalMultiLevelHierarchy"/>
    <dgm:cxn modelId="{E3C3E649-FFA2-4507-93A7-369D0AB27417}" type="presParOf" srcId="{09848245-85B7-497E-8125-B3F58C204AEF}" destId="{513D5D41-9631-4346-A4AD-C32EE7E79978}" srcOrd="1" destOrd="0" presId="urn:microsoft.com/office/officeart/2008/layout/HorizontalMultiLevelHierarchy"/>
    <dgm:cxn modelId="{545AB561-141D-486D-A27E-1A1E41D66622}" type="presParOf" srcId="{513D5D41-9631-4346-A4AD-C32EE7E79978}" destId="{814867AE-D2B0-4620-895E-F9CF25936F27}" srcOrd="0" destOrd="0" presId="urn:microsoft.com/office/officeart/2008/layout/HorizontalMultiLevelHierarchy"/>
    <dgm:cxn modelId="{51BD5A26-04A1-4087-9EAA-6B40DEF1965A}" type="presParOf" srcId="{814867AE-D2B0-4620-895E-F9CF25936F27}" destId="{728E8A70-0F49-4D73-BD88-B4F5E570EA93}" srcOrd="0" destOrd="0" presId="urn:microsoft.com/office/officeart/2008/layout/HorizontalMultiLevelHierarchy"/>
    <dgm:cxn modelId="{9AE75C86-5FFE-46AC-8696-4F7F928B1A29}" type="presParOf" srcId="{513D5D41-9631-4346-A4AD-C32EE7E79978}" destId="{EBC4B9AB-0600-4CE1-BFB9-109553E00ADC}" srcOrd="1" destOrd="0" presId="urn:microsoft.com/office/officeart/2008/layout/HorizontalMultiLevelHierarchy"/>
    <dgm:cxn modelId="{ABCC0876-F763-4E77-B5CC-115EED9593D6}" type="presParOf" srcId="{EBC4B9AB-0600-4CE1-BFB9-109553E00ADC}" destId="{1BD73CB3-6997-4317-A65E-87842D1A049E}" srcOrd="0" destOrd="0" presId="urn:microsoft.com/office/officeart/2008/layout/HorizontalMultiLevelHierarchy"/>
    <dgm:cxn modelId="{18BAB77F-64EC-482E-BF9C-27D13B4C1598}" type="presParOf" srcId="{EBC4B9AB-0600-4CE1-BFB9-109553E00ADC}" destId="{FA81B117-D189-4CFF-B58C-DB8E2FCD9A67}" srcOrd="1" destOrd="0" presId="urn:microsoft.com/office/officeart/2008/layout/HorizontalMultiLevelHierarchy"/>
    <dgm:cxn modelId="{565DEB4A-1E1C-4CDA-97EC-0C0AF16E6AB4}" type="presParOf" srcId="{513D5D41-9631-4346-A4AD-C32EE7E79978}" destId="{FF69C5D1-928E-4C61-8E1F-30C400EA6C7F}" srcOrd="2" destOrd="0" presId="urn:microsoft.com/office/officeart/2008/layout/HorizontalMultiLevelHierarchy"/>
    <dgm:cxn modelId="{50F53E87-5584-4289-A4D9-0EA58A58EB52}" type="presParOf" srcId="{FF69C5D1-928E-4C61-8E1F-30C400EA6C7F}" destId="{9E75AB7B-2DD9-4007-9D5B-7EDC21D0BA0B}" srcOrd="0" destOrd="0" presId="urn:microsoft.com/office/officeart/2008/layout/HorizontalMultiLevelHierarchy"/>
    <dgm:cxn modelId="{D0B7FA95-9F00-4BC8-9009-A70C9D0D81D4}" type="presParOf" srcId="{513D5D41-9631-4346-A4AD-C32EE7E79978}" destId="{46ADE606-B67D-44B6-B86E-C40D5492398E}" srcOrd="3" destOrd="0" presId="urn:microsoft.com/office/officeart/2008/layout/HorizontalMultiLevelHierarchy"/>
    <dgm:cxn modelId="{7DA0C70F-12D9-47C8-83E3-DB5D5E82CD35}" type="presParOf" srcId="{46ADE606-B67D-44B6-B86E-C40D5492398E}" destId="{676B21CB-08DA-4A9A-87E0-BB55806E94C6}" srcOrd="0" destOrd="0" presId="urn:microsoft.com/office/officeart/2008/layout/HorizontalMultiLevelHierarchy"/>
    <dgm:cxn modelId="{F1A9CD5D-3D5D-45EE-819C-B528A78491B4}" type="presParOf" srcId="{46ADE606-B67D-44B6-B86E-C40D5492398E}" destId="{DB4E8383-831C-4D3F-BC93-CD2C10FE2048}" srcOrd="1" destOrd="0" presId="urn:microsoft.com/office/officeart/2008/layout/HorizontalMultiLevelHierarchy"/>
    <dgm:cxn modelId="{437207BF-9AC7-4053-8EA5-1D79E8567743}" type="presParOf" srcId="{513D5D41-9631-4346-A4AD-C32EE7E79978}" destId="{29DD214F-44B9-4250-ABB9-33501EAB282F}" srcOrd="4" destOrd="0" presId="urn:microsoft.com/office/officeart/2008/layout/HorizontalMultiLevelHierarchy"/>
    <dgm:cxn modelId="{D25A7947-6A6A-4058-8431-467ED3A162D2}" type="presParOf" srcId="{29DD214F-44B9-4250-ABB9-33501EAB282F}" destId="{528DAF2F-97D6-4BD2-A0F3-A634C08085B9}" srcOrd="0" destOrd="0" presId="urn:microsoft.com/office/officeart/2008/layout/HorizontalMultiLevelHierarchy"/>
    <dgm:cxn modelId="{A228287A-30C0-4950-9516-8A410335BBB3}" type="presParOf" srcId="{513D5D41-9631-4346-A4AD-C32EE7E79978}" destId="{AD45B277-D9B7-41C7-BA79-BAE381B35329}" srcOrd="5" destOrd="0" presId="urn:microsoft.com/office/officeart/2008/layout/HorizontalMultiLevelHierarchy"/>
    <dgm:cxn modelId="{2ECBC876-4473-429F-BC53-7C3A3F463FA3}" type="presParOf" srcId="{AD45B277-D9B7-41C7-BA79-BAE381B35329}" destId="{25A39191-8800-4043-9E50-F999B016D65C}" srcOrd="0" destOrd="0" presId="urn:microsoft.com/office/officeart/2008/layout/HorizontalMultiLevelHierarchy"/>
    <dgm:cxn modelId="{7A6A61B3-4F73-49D1-89A5-42C317290B8D}" type="presParOf" srcId="{AD45B277-D9B7-41C7-BA79-BAE381B35329}" destId="{9D81D0DD-56F0-40D8-85A1-3BE803FA7AF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1AAD8C-2F4D-423F-9DBD-01492F3E98FF}" type="doc">
      <dgm:prSet loTypeId="urn:microsoft.com/office/officeart/2005/8/layout/target3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6D3E5FF-37B4-4962-BE29-A516B8ED0CD0}">
      <dgm:prSet phldrT="[Текст]"/>
      <dgm:spPr/>
      <dgm:t>
        <a:bodyPr/>
        <a:lstStyle/>
        <a:p>
          <a:r>
            <a:rPr lang="uk-UA" dirty="0" smtClean="0"/>
            <a:t>Конопля,тютюн -</a:t>
          </a:r>
          <a:endParaRPr lang="ru-RU" dirty="0"/>
        </a:p>
      </dgm:t>
    </dgm:pt>
    <dgm:pt modelId="{C1408EBA-749B-4EED-A636-9F418645A56F}" type="parTrans" cxnId="{6AC5D25B-2C00-40FE-935D-9424BA930ECA}">
      <dgm:prSet/>
      <dgm:spPr/>
      <dgm:t>
        <a:bodyPr/>
        <a:lstStyle/>
        <a:p>
          <a:endParaRPr lang="ru-RU"/>
        </a:p>
      </dgm:t>
    </dgm:pt>
    <dgm:pt modelId="{FA6C8501-4721-4A19-833E-6713303DA17E}" type="sibTrans" cxnId="{6AC5D25B-2C00-40FE-935D-9424BA930ECA}">
      <dgm:prSet/>
      <dgm:spPr/>
      <dgm:t>
        <a:bodyPr/>
        <a:lstStyle/>
        <a:p>
          <a:endParaRPr lang="ru-RU"/>
        </a:p>
      </dgm:t>
    </dgm:pt>
    <dgm:pt modelId="{CC174AEF-DBEE-4EBC-A2FB-EA67F72CA1E2}">
      <dgm:prSet phldrT="[Текст]"/>
      <dgm:spPr/>
      <dgm:t>
        <a:bodyPr/>
        <a:lstStyle/>
        <a:p>
          <a:r>
            <a:rPr lang="uk-UA" dirty="0" smtClean="0"/>
            <a:t>Полтавська губернія</a:t>
          </a:r>
          <a:endParaRPr lang="ru-RU" dirty="0"/>
        </a:p>
      </dgm:t>
    </dgm:pt>
    <dgm:pt modelId="{2CDC0495-C12D-481A-92FC-8F70EFBA07FD}" type="parTrans" cxnId="{39E993DA-E000-4D9F-9573-D56E9D396AB7}">
      <dgm:prSet/>
      <dgm:spPr/>
      <dgm:t>
        <a:bodyPr/>
        <a:lstStyle/>
        <a:p>
          <a:endParaRPr lang="ru-RU"/>
        </a:p>
      </dgm:t>
    </dgm:pt>
    <dgm:pt modelId="{956B8E17-E5AC-4751-813F-BA61FC554689}" type="sibTrans" cxnId="{39E993DA-E000-4D9F-9573-D56E9D396AB7}">
      <dgm:prSet/>
      <dgm:spPr/>
      <dgm:t>
        <a:bodyPr/>
        <a:lstStyle/>
        <a:p>
          <a:endParaRPr lang="ru-RU"/>
        </a:p>
      </dgm:t>
    </dgm:pt>
    <dgm:pt modelId="{714FE0C6-0BC0-483F-8DA0-BAC6840D5196}">
      <dgm:prSet phldrT="[Текст]"/>
      <dgm:spPr/>
      <dgm:t>
        <a:bodyPr/>
        <a:lstStyle/>
        <a:p>
          <a:r>
            <a:rPr lang="uk-UA" dirty="0" smtClean="0"/>
            <a:t>Чернігівська губернія</a:t>
          </a:r>
          <a:endParaRPr lang="ru-RU" dirty="0"/>
        </a:p>
      </dgm:t>
    </dgm:pt>
    <dgm:pt modelId="{7DE61A82-E20E-4BF9-8904-D7FD3E050854}" type="parTrans" cxnId="{3AA795DC-D2EE-4127-BFED-888D228D4AD6}">
      <dgm:prSet/>
      <dgm:spPr/>
      <dgm:t>
        <a:bodyPr/>
        <a:lstStyle/>
        <a:p>
          <a:endParaRPr lang="ru-RU"/>
        </a:p>
      </dgm:t>
    </dgm:pt>
    <dgm:pt modelId="{E20EABD7-BD63-411B-BE37-58822A780DAB}" type="sibTrans" cxnId="{3AA795DC-D2EE-4127-BFED-888D228D4AD6}">
      <dgm:prSet/>
      <dgm:spPr/>
      <dgm:t>
        <a:bodyPr/>
        <a:lstStyle/>
        <a:p>
          <a:endParaRPr lang="ru-RU"/>
        </a:p>
      </dgm:t>
    </dgm:pt>
    <dgm:pt modelId="{3AF557A0-04F6-4E36-A7D1-088682627A72}">
      <dgm:prSet phldrT="[Текст]"/>
      <dgm:spPr/>
      <dgm:t>
        <a:bodyPr/>
        <a:lstStyle/>
        <a:p>
          <a:r>
            <a:rPr lang="uk-UA" dirty="0" smtClean="0"/>
            <a:t>Соняшник,дині кавуни   </a:t>
          </a:r>
          <a:endParaRPr lang="ru-RU" dirty="0"/>
        </a:p>
      </dgm:t>
    </dgm:pt>
    <dgm:pt modelId="{D070D913-5EED-4DC5-9C33-A975B31A1F01}" type="parTrans" cxnId="{617CBE7C-2F4C-4CCB-8887-872D1AFEDADA}">
      <dgm:prSet/>
      <dgm:spPr/>
      <dgm:t>
        <a:bodyPr/>
        <a:lstStyle/>
        <a:p>
          <a:endParaRPr lang="ru-RU"/>
        </a:p>
      </dgm:t>
    </dgm:pt>
    <dgm:pt modelId="{93E28A9B-4CB0-477F-B50D-97C8FCCC3A2C}" type="sibTrans" cxnId="{617CBE7C-2F4C-4CCB-8887-872D1AFEDADA}">
      <dgm:prSet/>
      <dgm:spPr/>
      <dgm:t>
        <a:bodyPr/>
        <a:lstStyle/>
        <a:p>
          <a:endParaRPr lang="ru-RU"/>
        </a:p>
      </dgm:t>
    </dgm:pt>
    <dgm:pt modelId="{4294179A-F630-4F29-A16B-41B9E2A8EB5D}">
      <dgm:prSet phldrT="[Текст]"/>
      <dgm:spPr/>
      <dgm:t>
        <a:bodyPr/>
        <a:lstStyle/>
        <a:p>
          <a:r>
            <a:rPr lang="uk-UA" dirty="0" smtClean="0"/>
            <a:t>Херсонщина</a:t>
          </a:r>
          <a:endParaRPr lang="ru-RU" dirty="0"/>
        </a:p>
      </dgm:t>
    </dgm:pt>
    <dgm:pt modelId="{EB08640F-65EA-4A34-B9D0-C7A5C9048E3E}" type="parTrans" cxnId="{5AEDFD87-7C9D-49F8-8B0B-06DE518ACD81}">
      <dgm:prSet/>
      <dgm:spPr/>
      <dgm:t>
        <a:bodyPr/>
        <a:lstStyle/>
        <a:p>
          <a:endParaRPr lang="ru-RU"/>
        </a:p>
      </dgm:t>
    </dgm:pt>
    <dgm:pt modelId="{2052C74D-54CD-4461-8308-7FD528DC5C24}" type="sibTrans" cxnId="{5AEDFD87-7C9D-49F8-8B0B-06DE518ACD81}">
      <dgm:prSet/>
      <dgm:spPr/>
      <dgm:t>
        <a:bodyPr/>
        <a:lstStyle/>
        <a:p>
          <a:endParaRPr lang="ru-RU"/>
        </a:p>
      </dgm:t>
    </dgm:pt>
    <dgm:pt modelId="{337AD61D-FC4C-4766-84F4-EEFCB92A09D7}">
      <dgm:prSet phldrT="[Текст]"/>
      <dgm:spPr/>
      <dgm:t>
        <a:bodyPr/>
        <a:lstStyle/>
        <a:p>
          <a:r>
            <a:rPr lang="uk-UA" dirty="0" smtClean="0"/>
            <a:t>Катеринославщина</a:t>
          </a:r>
          <a:endParaRPr lang="ru-RU" dirty="0"/>
        </a:p>
      </dgm:t>
    </dgm:pt>
    <dgm:pt modelId="{947349FC-F3CE-46BA-BA4E-F36A76A29B4F}" type="parTrans" cxnId="{9431C1D8-8808-4F75-8FA0-9C8B7906BC08}">
      <dgm:prSet/>
      <dgm:spPr/>
      <dgm:t>
        <a:bodyPr/>
        <a:lstStyle/>
        <a:p>
          <a:endParaRPr lang="ru-RU"/>
        </a:p>
      </dgm:t>
    </dgm:pt>
    <dgm:pt modelId="{BF1CD0B2-DBAB-4585-8BA3-546DEDB3116E}" type="sibTrans" cxnId="{9431C1D8-8808-4F75-8FA0-9C8B7906BC08}">
      <dgm:prSet/>
      <dgm:spPr/>
      <dgm:t>
        <a:bodyPr/>
        <a:lstStyle/>
        <a:p>
          <a:endParaRPr lang="ru-RU"/>
        </a:p>
      </dgm:t>
    </dgm:pt>
    <dgm:pt modelId="{77370276-44A3-43E2-9247-45A7E893C0CF}">
      <dgm:prSet phldrT="[Текст]"/>
      <dgm:spPr/>
      <dgm:t>
        <a:bodyPr/>
        <a:lstStyle/>
        <a:p>
          <a:r>
            <a:rPr lang="uk-UA" dirty="0" smtClean="0"/>
            <a:t>Груші,яблука,сливи та вишні</a:t>
          </a:r>
          <a:endParaRPr lang="ru-RU" dirty="0"/>
        </a:p>
      </dgm:t>
    </dgm:pt>
    <dgm:pt modelId="{3B14B53B-FEEC-4EC4-ABAB-FAC4AB94EEB2}" type="parTrans" cxnId="{D7E454B4-3A19-4861-90CF-5C380F6BF1F8}">
      <dgm:prSet/>
      <dgm:spPr/>
      <dgm:t>
        <a:bodyPr/>
        <a:lstStyle/>
        <a:p>
          <a:endParaRPr lang="ru-RU"/>
        </a:p>
      </dgm:t>
    </dgm:pt>
    <dgm:pt modelId="{9FC34F2F-428E-436F-B059-077806389216}" type="sibTrans" cxnId="{D7E454B4-3A19-4861-90CF-5C380F6BF1F8}">
      <dgm:prSet/>
      <dgm:spPr/>
      <dgm:t>
        <a:bodyPr/>
        <a:lstStyle/>
        <a:p>
          <a:endParaRPr lang="ru-RU"/>
        </a:p>
      </dgm:t>
    </dgm:pt>
    <dgm:pt modelId="{CE6AE654-65CE-4B96-8E09-24C2692EB7E3}">
      <dgm:prSet phldrT="[Текст]"/>
      <dgm:spPr/>
      <dgm:t>
        <a:bodyPr/>
        <a:lstStyle/>
        <a:p>
          <a:r>
            <a:rPr lang="uk-UA" dirty="0" smtClean="0"/>
            <a:t>Харківщина </a:t>
          </a:r>
          <a:endParaRPr lang="ru-RU" dirty="0"/>
        </a:p>
      </dgm:t>
    </dgm:pt>
    <dgm:pt modelId="{9DCFB94F-EDE7-4B03-A00A-89BEEBE7CB33}" type="parTrans" cxnId="{1BC56C41-1FF6-4BCD-B19E-DC4DAB70CA19}">
      <dgm:prSet/>
      <dgm:spPr/>
      <dgm:t>
        <a:bodyPr/>
        <a:lstStyle/>
        <a:p>
          <a:endParaRPr lang="ru-RU"/>
        </a:p>
      </dgm:t>
    </dgm:pt>
    <dgm:pt modelId="{5B506A5B-9C80-4D81-AB2B-821D3F200836}" type="sibTrans" cxnId="{1BC56C41-1FF6-4BCD-B19E-DC4DAB70CA19}">
      <dgm:prSet/>
      <dgm:spPr/>
      <dgm:t>
        <a:bodyPr/>
        <a:lstStyle/>
        <a:p>
          <a:endParaRPr lang="ru-RU"/>
        </a:p>
      </dgm:t>
    </dgm:pt>
    <dgm:pt modelId="{F1235AA6-4613-4220-B08E-26913B7C6B87}">
      <dgm:prSet phldrT="[Текст]"/>
      <dgm:spPr/>
      <dgm:t>
        <a:bodyPr/>
        <a:lstStyle/>
        <a:p>
          <a:r>
            <a:rPr lang="uk-UA" dirty="0" smtClean="0"/>
            <a:t>Полтавщина</a:t>
          </a:r>
          <a:endParaRPr lang="ru-RU" dirty="0"/>
        </a:p>
      </dgm:t>
    </dgm:pt>
    <dgm:pt modelId="{34CC4948-9D81-4C14-9DDD-F70317945AEA}" type="parTrans" cxnId="{0EFF5E68-4D72-4FF9-A53A-DECC5C3FF526}">
      <dgm:prSet/>
      <dgm:spPr/>
      <dgm:t>
        <a:bodyPr/>
        <a:lstStyle/>
        <a:p>
          <a:endParaRPr lang="ru-RU"/>
        </a:p>
      </dgm:t>
    </dgm:pt>
    <dgm:pt modelId="{0F078EB4-4B75-4E46-893B-58818FC821CC}" type="sibTrans" cxnId="{0EFF5E68-4D72-4FF9-A53A-DECC5C3FF526}">
      <dgm:prSet/>
      <dgm:spPr/>
      <dgm:t>
        <a:bodyPr/>
        <a:lstStyle/>
        <a:p>
          <a:endParaRPr lang="ru-RU"/>
        </a:p>
      </dgm:t>
    </dgm:pt>
    <dgm:pt modelId="{FF4AA744-7D7F-474E-BEBD-D732C80BAC20}" type="pres">
      <dgm:prSet presAssocID="{431AAD8C-2F4D-423F-9DBD-01492F3E98F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6E9C7A-A522-42A2-9B12-1993F3B19782}" type="pres">
      <dgm:prSet presAssocID="{26D3E5FF-37B4-4962-BE29-A516B8ED0CD0}" presName="circle1" presStyleLbl="node1" presStyleIdx="0" presStyleCnt="3"/>
      <dgm:spPr/>
    </dgm:pt>
    <dgm:pt modelId="{F81E5393-C8A8-4BE5-BE22-8106F2C25805}" type="pres">
      <dgm:prSet presAssocID="{26D3E5FF-37B4-4962-BE29-A516B8ED0CD0}" presName="space" presStyleCnt="0"/>
      <dgm:spPr/>
    </dgm:pt>
    <dgm:pt modelId="{814158F5-D606-4768-A103-09B214E16E61}" type="pres">
      <dgm:prSet presAssocID="{26D3E5FF-37B4-4962-BE29-A516B8ED0CD0}" presName="rect1" presStyleLbl="alignAcc1" presStyleIdx="0" presStyleCnt="3"/>
      <dgm:spPr/>
      <dgm:t>
        <a:bodyPr/>
        <a:lstStyle/>
        <a:p>
          <a:endParaRPr lang="ru-RU"/>
        </a:p>
      </dgm:t>
    </dgm:pt>
    <dgm:pt modelId="{D130FFED-3A06-43D8-A7A3-93F61D705BBF}" type="pres">
      <dgm:prSet presAssocID="{3AF557A0-04F6-4E36-A7D1-088682627A72}" presName="vertSpace2" presStyleLbl="node1" presStyleIdx="0" presStyleCnt="3"/>
      <dgm:spPr/>
    </dgm:pt>
    <dgm:pt modelId="{632553C1-5C70-49CF-A166-7901899C8FA2}" type="pres">
      <dgm:prSet presAssocID="{3AF557A0-04F6-4E36-A7D1-088682627A72}" presName="circle2" presStyleLbl="node1" presStyleIdx="1" presStyleCnt="3" custLinFactNeighborX="1682" custLinFactNeighborY="121"/>
      <dgm:spPr/>
    </dgm:pt>
    <dgm:pt modelId="{1A4A9DF4-29FE-4CD6-A70F-F3C6DF14BB4C}" type="pres">
      <dgm:prSet presAssocID="{3AF557A0-04F6-4E36-A7D1-088682627A72}" presName="rect2" presStyleLbl="alignAcc1" presStyleIdx="1" presStyleCnt="3"/>
      <dgm:spPr/>
      <dgm:t>
        <a:bodyPr/>
        <a:lstStyle/>
        <a:p>
          <a:endParaRPr lang="ru-RU"/>
        </a:p>
      </dgm:t>
    </dgm:pt>
    <dgm:pt modelId="{E039BC42-3C92-45F0-8FEF-BA2D6D21F102}" type="pres">
      <dgm:prSet presAssocID="{77370276-44A3-43E2-9247-45A7E893C0CF}" presName="vertSpace3" presStyleLbl="node1" presStyleIdx="1" presStyleCnt="3"/>
      <dgm:spPr/>
    </dgm:pt>
    <dgm:pt modelId="{CC60BE3F-D4F0-4C0C-86AA-81A34655B063}" type="pres">
      <dgm:prSet presAssocID="{77370276-44A3-43E2-9247-45A7E893C0CF}" presName="circle3" presStyleLbl="node1" presStyleIdx="2" presStyleCnt="3" custLinFactNeighborX="2862" custLinFactNeighborY="-2345"/>
      <dgm:spPr/>
    </dgm:pt>
    <dgm:pt modelId="{842BF96E-1CA6-40EE-925C-FA7176521516}" type="pres">
      <dgm:prSet presAssocID="{77370276-44A3-43E2-9247-45A7E893C0CF}" presName="rect3" presStyleLbl="alignAcc1" presStyleIdx="2" presStyleCnt="3" custLinFactNeighborX="-52" custLinFactNeighborY="-2345"/>
      <dgm:spPr/>
      <dgm:t>
        <a:bodyPr/>
        <a:lstStyle/>
        <a:p>
          <a:endParaRPr lang="ru-RU"/>
        </a:p>
      </dgm:t>
    </dgm:pt>
    <dgm:pt modelId="{91CEC4BD-DCD6-4167-99DD-F38E200E2664}" type="pres">
      <dgm:prSet presAssocID="{26D3E5FF-37B4-4962-BE29-A516B8ED0CD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5FEAB-FE8B-4935-86A8-1DA8A16B2298}" type="pres">
      <dgm:prSet presAssocID="{26D3E5FF-37B4-4962-BE29-A516B8ED0CD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49F00-0764-41CD-B625-A96B2259A93F}" type="pres">
      <dgm:prSet presAssocID="{3AF557A0-04F6-4E36-A7D1-088682627A72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F4A1D-6446-47C2-A613-CA25986F1D69}" type="pres">
      <dgm:prSet presAssocID="{3AF557A0-04F6-4E36-A7D1-088682627A72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9B0D2-0CA5-4CAC-982F-44D9A81383EA}" type="pres">
      <dgm:prSet presAssocID="{77370276-44A3-43E2-9247-45A7E893C0C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4C980-C25B-4EC1-BA9E-D55A7689C6EB}" type="pres">
      <dgm:prSet presAssocID="{77370276-44A3-43E2-9247-45A7E893C0C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645490-C64B-4C37-BC97-EA8D613D73A8}" type="presOf" srcId="{714FE0C6-0BC0-483F-8DA0-BAC6840D5196}" destId="{A755FEAB-FE8B-4935-86A8-1DA8A16B2298}" srcOrd="0" destOrd="1" presId="urn:microsoft.com/office/officeart/2005/8/layout/target3"/>
    <dgm:cxn modelId="{6AC5D25B-2C00-40FE-935D-9424BA930ECA}" srcId="{431AAD8C-2F4D-423F-9DBD-01492F3E98FF}" destId="{26D3E5FF-37B4-4962-BE29-A516B8ED0CD0}" srcOrd="0" destOrd="0" parTransId="{C1408EBA-749B-4EED-A636-9F418645A56F}" sibTransId="{FA6C8501-4721-4A19-833E-6713303DA17E}"/>
    <dgm:cxn modelId="{0EFF5E68-4D72-4FF9-A53A-DECC5C3FF526}" srcId="{77370276-44A3-43E2-9247-45A7E893C0CF}" destId="{F1235AA6-4613-4220-B08E-26913B7C6B87}" srcOrd="1" destOrd="0" parTransId="{34CC4948-9D81-4C14-9DDD-F70317945AEA}" sibTransId="{0F078EB4-4B75-4E46-893B-58818FC821CC}"/>
    <dgm:cxn modelId="{39E993DA-E000-4D9F-9573-D56E9D396AB7}" srcId="{26D3E5FF-37B4-4962-BE29-A516B8ED0CD0}" destId="{CC174AEF-DBEE-4EBC-A2FB-EA67F72CA1E2}" srcOrd="0" destOrd="0" parTransId="{2CDC0495-C12D-481A-92FC-8F70EFBA07FD}" sibTransId="{956B8E17-E5AC-4751-813F-BA61FC554689}"/>
    <dgm:cxn modelId="{923241DA-0EDC-4182-B0C5-A30373048F87}" type="presOf" srcId="{26D3E5FF-37B4-4962-BE29-A516B8ED0CD0}" destId="{814158F5-D606-4768-A103-09B214E16E61}" srcOrd="0" destOrd="0" presId="urn:microsoft.com/office/officeart/2005/8/layout/target3"/>
    <dgm:cxn modelId="{3AA795DC-D2EE-4127-BFED-888D228D4AD6}" srcId="{26D3E5FF-37B4-4962-BE29-A516B8ED0CD0}" destId="{714FE0C6-0BC0-483F-8DA0-BAC6840D5196}" srcOrd="1" destOrd="0" parTransId="{7DE61A82-E20E-4BF9-8904-D7FD3E050854}" sibTransId="{E20EABD7-BD63-411B-BE37-58822A780DAB}"/>
    <dgm:cxn modelId="{D7E454B4-3A19-4861-90CF-5C380F6BF1F8}" srcId="{431AAD8C-2F4D-423F-9DBD-01492F3E98FF}" destId="{77370276-44A3-43E2-9247-45A7E893C0CF}" srcOrd="2" destOrd="0" parTransId="{3B14B53B-FEEC-4EC4-ABAB-FAC4AB94EEB2}" sibTransId="{9FC34F2F-428E-436F-B059-077806389216}"/>
    <dgm:cxn modelId="{78D367D1-7DF9-4E13-990C-F4BF1F759DFA}" type="presOf" srcId="{4294179A-F630-4F29-A16B-41B9E2A8EB5D}" destId="{EA5F4A1D-6446-47C2-A613-CA25986F1D69}" srcOrd="0" destOrd="0" presId="urn:microsoft.com/office/officeart/2005/8/layout/target3"/>
    <dgm:cxn modelId="{617CBE7C-2F4C-4CCB-8887-872D1AFEDADA}" srcId="{431AAD8C-2F4D-423F-9DBD-01492F3E98FF}" destId="{3AF557A0-04F6-4E36-A7D1-088682627A72}" srcOrd="1" destOrd="0" parTransId="{D070D913-5EED-4DC5-9C33-A975B31A1F01}" sibTransId="{93E28A9B-4CB0-477F-B50D-97C8FCCC3A2C}"/>
    <dgm:cxn modelId="{B774BA63-E7A4-4EF5-B8FD-9B54780E1531}" type="presOf" srcId="{77370276-44A3-43E2-9247-45A7E893C0CF}" destId="{842BF96E-1CA6-40EE-925C-FA7176521516}" srcOrd="0" destOrd="0" presId="urn:microsoft.com/office/officeart/2005/8/layout/target3"/>
    <dgm:cxn modelId="{1101D039-EC79-41B4-891D-ABB179065B03}" type="presOf" srcId="{3AF557A0-04F6-4E36-A7D1-088682627A72}" destId="{1A4A9DF4-29FE-4CD6-A70F-F3C6DF14BB4C}" srcOrd="0" destOrd="0" presId="urn:microsoft.com/office/officeart/2005/8/layout/target3"/>
    <dgm:cxn modelId="{1DADCBEB-AF01-49A2-8400-4E0348E53680}" type="presOf" srcId="{CE6AE654-65CE-4B96-8E09-24C2692EB7E3}" destId="{FEB4C980-C25B-4EC1-BA9E-D55A7689C6EB}" srcOrd="0" destOrd="0" presId="urn:microsoft.com/office/officeart/2005/8/layout/target3"/>
    <dgm:cxn modelId="{9431C1D8-8808-4F75-8FA0-9C8B7906BC08}" srcId="{3AF557A0-04F6-4E36-A7D1-088682627A72}" destId="{337AD61D-FC4C-4766-84F4-EEFCB92A09D7}" srcOrd="1" destOrd="0" parTransId="{947349FC-F3CE-46BA-BA4E-F36A76A29B4F}" sibTransId="{BF1CD0B2-DBAB-4585-8BA3-546DEDB3116E}"/>
    <dgm:cxn modelId="{488F1EB4-2071-40D8-8CD5-F7A9223A8FC3}" type="presOf" srcId="{77370276-44A3-43E2-9247-45A7E893C0CF}" destId="{4F69B0D2-0CA5-4CAC-982F-44D9A81383EA}" srcOrd="1" destOrd="0" presId="urn:microsoft.com/office/officeart/2005/8/layout/target3"/>
    <dgm:cxn modelId="{A7729A1B-6C83-445B-AAF0-0253CA609618}" type="presOf" srcId="{431AAD8C-2F4D-423F-9DBD-01492F3E98FF}" destId="{FF4AA744-7D7F-474E-BEBD-D732C80BAC20}" srcOrd="0" destOrd="0" presId="urn:microsoft.com/office/officeart/2005/8/layout/target3"/>
    <dgm:cxn modelId="{1BC56C41-1FF6-4BCD-B19E-DC4DAB70CA19}" srcId="{77370276-44A3-43E2-9247-45A7E893C0CF}" destId="{CE6AE654-65CE-4B96-8E09-24C2692EB7E3}" srcOrd="0" destOrd="0" parTransId="{9DCFB94F-EDE7-4B03-A00A-89BEEBE7CB33}" sibTransId="{5B506A5B-9C80-4D81-AB2B-821D3F200836}"/>
    <dgm:cxn modelId="{604AEA26-DC73-4B00-A04E-A6218D6D81AC}" type="presOf" srcId="{337AD61D-FC4C-4766-84F4-EEFCB92A09D7}" destId="{EA5F4A1D-6446-47C2-A613-CA25986F1D69}" srcOrd="0" destOrd="1" presId="urn:microsoft.com/office/officeart/2005/8/layout/target3"/>
    <dgm:cxn modelId="{62E1D1E0-D48D-42A4-949C-4F40295C663A}" type="presOf" srcId="{CC174AEF-DBEE-4EBC-A2FB-EA67F72CA1E2}" destId="{A755FEAB-FE8B-4935-86A8-1DA8A16B2298}" srcOrd="0" destOrd="0" presId="urn:microsoft.com/office/officeart/2005/8/layout/target3"/>
    <dgm:cxn modelId="{54E6B22B-7C81-4771-85B2-D517C69807B5}" type="presOf" srcId="{F1235AA6-4613-4220-B08E-26913B7C6B87}" destId="{FEB4C980-C25B-4EC1-BA9E-D55A7689C6EB}" srcOrd="0" destOrd="1" presId="urn:microsoft.com/office/officeart/2005/8/layout/target3"/>
    <dgm:cxn modelId="{CAD2AF38-6BF0-4DAD-B082-EBFF77CA29AA}" type="presOf" srcId="{26D3E5FF-37B4-4962-BE29-A516B8ED0CD0}" destId="{91CEC4BD-DCD6-4167-99DD-F38E200E2664}" srcOrd="1" destOrd="0" presId="urn:microsoft.com/office/officeart/2005/8/layout/target3"/>
    <dgm:cxn modelId="{AD5264D8-7C00-4BCC-B296-D184383E75EB}" type="presOf" srcId="{3AF557A0-04F6-4E36-A7D1-088682627A72}" destId="{64649F00-0764-41CD-B625-A96B2259A93F}" srcOrd="1" destOrd="0" presId="urn:microsoft.com/office/officeart/2005/8/layout/target3"/>
    <dgm:cxn modelId="{5AEDFD87-7C9D-49F8-8B0B-06DE518ACD81}" srcId="{3AF557A0-04F6-4E36-A7D1-088682627A72}" destId="{4294179A-F630-4F29-A16B-41B9E2A8EB5D}" srcOrd="0" destOrd="0" parTransId="{EB08640F-65EA-4A34-B9D0-C7A5C9048E3E}" sibTransId="{2052C74D-54CD-4461-8308-7FD528DC5C24}"/>
    <dgm:cxn modelId="{0F07B112-C1FB-49E2-9DC6-B78B237AB7DA}" type="presParOf" srcId="{FF4AA744-7D7F-474E-BEBD-D732C80BAC20}" destId="{A16E9C7A-A522-42A2-9B12-1993F3B19782}" srcOrd="0" destOrd="0" presId="urn:microsoft.com/office/officeart/2005/8/layout/target3"/>
    <dgm:cxn modelId="{40120C1D-81CC-4110-9F8B-E3121358E557}" type="presParOf" srcId="{FF4AA744-7D7F-474E-BEBD-D732C80BAC20}" destId="{F81E5393-C8A8-4BE5-BE22-8106F2C25805}" srcOrd="1" destOrd="0" presId="urn:microsoft.com/office/officeart/2005/8/layout/target3"/>
    <dgm:cxn modelId="{FD8AC3E3-048F-4664-9854-035DA28A3A6C}" type="presParOf" srcId="{FF4AA744-7D7F-474E-BEBD-D732C80BAC20}" destId="{814158F5-D606-4768-A103-09B214E16E61}" srcOrd="2" destOrd="0" presId="urn:microsoft.com/office/officeart/2005/8/layout/target3"/>
    <dgm:cxn modelId="{D89B21EC-9B83-43FE-8F88-932D76F298F0}" type="presParOf" srcId="{FF4AA744-7D7F-474E-BEBD-D732C80BAC20}" destId="{D130FFED-3A06-43D8-A7A3-93F61D705BBF}" srcOrd="3" destOrd="0" presId="urn:microsoft.com/office/officeart/2005/8/layout/target3"/>
    <dgm:cxn modelId="{DC5B209B-42F8-449D-B113-8DACE252BBAA}" type="presParOf" srcId="{FF4AA744-7D7F-474E-BEBD-D732C80BAC20}" destId="{632553C1-5C70-49CF-A166-7901899C8FA2}" srcOrd="4" destOrd="0" presId="urn:microsoft.com/office/officeart/2005/8/layout/target3"/>
    <dgm:cxn modelId="{0E17BA91-DD96-4907-B1E8-EF7D7BD10ABC}" type="presParOf" srcId="{FF4AA744-7D7F-474E-BEBD-D732C80BAC20}" destId="{1A4A9DF4-29FE-4CD6-A70F-F3C6DF14BB4C}" srcOrd="5" destOrd="0" presId="urn:microsoft.com/office/officeart/2005/8/layout/target3"/>
    <dgm:cxn modelId="{EF3A6AD0-67BA-48E1-8394-AAAA1B62E0E6}" type="presParOf" srcId="{FF4AA744-7D7F-474E-BEBD-D732C80BAC20}" destId="{E039BC42-3C92-45F0-8FEF-BA2D6D21F102}" srcOrd="6" destOrd="0" presId="urn:microsoft.com/office/officeart/2005/8/layout/target3"/>
    <dgm:cxn modelId="{62327D92-3516-436B-9775-8DCB7B8BA0FA}" type="presParOf" srcId="{FF4AA744-7D7F-474E-BEBD-D732C80BAC20}" destId="{CC60BE3F-D4F0-4C0C-86AA-81A34655B063}" srcOrd="7" destOrd="0" presId="urn:microsoft.com/office/officeart/2005/8/layout/target3"/>
    <dgm:cxn modelId="{D5276D03-DE50-477C-9E71-1A9FCB548878}" type="presParOf" srcId="{FF4AA744-7D7F-474E-BEBD-D732C80BAC20}" destId="{842BF96E-1CA6-40EE-925C-FA7176521516}" srcOrd="8" destOrd="0" presId="urn:microsoft.com/office/officeart/2005/8/layout/target3"/>
    <dgm:cxn modelId="{14C2A1C5-1B2F-48A1-B47B-4A6D2F092531}" type="presParOf" srcId="{FF4AA744-7D7F-474E-BEBD-D732C80BAC20}" destId="{91CEC4BD-DCD6-4167-99DD-F38E200E2664}" srcOrd="9" destOrd="0" presId="urn:microsoft.com/office/officeart/2005/8/layout/target3"/>
    <dgm:cxn modelId="{5C9B79D4-9005-4538-A58F-E8E645195C1F}" type="presParOf" srcId="{FF4AA744-7D7F-474E-BEBD-D732C80BAC20}" destId="{A755FEAB-FE8B-4935-86A8-1DA8A16B2298}" srcOrd="10" destOrd="0" presId="urn:microsoft.com/office/officeart/2005/8/layout/target3"/>
    <dgm:cxn modelId="{8E7B6E65-79EB-42E6-8E2B-1D74E0F833B1}" type="presParOf" srcId="{FF4AA744-7D7F-474E-BEBD-D732C80BAC20}" destId="{64649F00-0764-41CD-B625-A96B2259A93F}" srcOrd="11" destOrd="0" presId="urn:microsoft.com/office/officeart/2005/8/layout/target3"/>
    <dgm:cxn modelId="{49FCC551-674D-4823-9584-045092C8FF82}" type="presParOf" srcId="{FF4AA744-7D7F-474E-BEBD-D732C80BAC20}" destId="{EA5F4A1D-6446-47C2-A613-CA25986F1D69}" srcOrd="12" destOrd="0" presId="urn:microsoft.com/office/officeart/2005/8/layout/target3"/>
    <dgm:cxn modelId="{023A5B40-1185-48BE-9BD2-854C49F8976F}" type="presParOf" srcId="{FF4AA744-7D7F-474E-BEBD-D732C80BAC20}" destId="{4F69B0D2-0CA5-4CAC-982F-44D9A81383EA}" srcOrd="13" destOrd="0" presId="urn:microsoft.com/office/officeart/2005/8/layout/target3"/>
    <dgm:cxn modelId="{AFF50646-908D-4E96-BDE9-D3EFCF7C010C}" type="presParOf" srcId="{FF4AA744-7D7F-474E-BEBD-D732C80BAC20}" destId="{FEB4C980-C25B-4EC1-BA9E-D55A7689C6EB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85D8E6-3AE9-4BA2-B8BE-256E7C7CE2C1}" type="doc">
      <dgm:prSet loTypeId="urn:microsoft.com/office/officeart/2005/8/layout/hList6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E6D7CA6D-B63F-41DE-8D0F-A3315B06E222}">
      <dgm:prSet phldrT="[Текст]"/>
      <dgm:spPr/>
      <dgm:t>
        <a:bodyPr/>
        <a:lstStyle/>
        <a:p>
          <a:r>
            <a:rPr lang="uk-UA" dirty="0" smtClean="0"/>
            <a:t>Центральна</a:t>
          </a:r>
          <a:r>
            <a:rPr lang="uk-UA" baseline="0" dirty="0" smtClean="0"/>
            <a:t> Україна</a:t>
          </a:r>
          <a:endParaRPr lang="ru-RU" dirty="0"/>
        </a:p>
      </dgm:t>
    </dgm:pt>
    <dgm:pt modelId="{481B7338-C51D-47BA-AC57-2ADBA16B4EF7}" type="parTrans" cxnId="{8E4228F9-05B7-4A88-A246-B0524048F822}">
      <dgm:prSet/>
      <dgm:spPr/>
      <dgm:t>
        <a:bodyPr/>
        <a:lstStyle/>
        <a:p>
          <a:endParaRPr lang="ru-RU"/>
        </a:p>
      </dgm:t>
    </dgm:pt>
    <dgm:pt modelId="{9486A4FC-F578-4243-BED3-00AEC3953473}" type="sibTrans" cxnId="{8E4228F9-05B7-4A88-A246-B0524048F822}">
      <dgm:prSet/>
      <dgm:spPr/>
      <dgm:t>
        <a:bodyPr/>
        <a:lstStyle/>
        <a:p>
          <a:endParaRPr lang="ru-RU"/>
        </a:p>
      </dgm:t>
    </dgm:pt>
    <dgm:pt modelId="{D98CE762-645A-430A-A6FF-00C582AE1E35}">
      <dgm:prSet phldrT="[Текст]"/>
      <dgm:spPr/>
      <dgm:t>
        <a:bodyPr/>
        <a:lstStyle/>
        <a:p>
          <a:r>
            <a:rPr lang="uk-UA" dirty="0" smtClean="0"/>
            <a:t>Селянські й поміщицькі господарства занепадали</a:t>
          </a:r>
          <a:endParaRPr lang="ru-RU" dirty="0"/>
        </a:p>
      </dgm:t>
    </dgm:pt>
    <dgm:pt modelId="{652D9895-FAFD-4421-8D95-C367A7842868}" type="parTrans" cxnId="{D8DBDCD0-3AC6-4656-90D0-94F4F019AFA3}">
      <dgm:prSet/>
      <dgm:spPr/>
      <dgm:t>
        <a:bodyPr/>
        <a:lstStyle/>
        <a:p>
          <a:endParaRPr lang="ru-RU"/>
        </a:p>
      </dgm:t>
    </dgm:pt>
    <dgm:pt modelId="{89437B0D-8F06-440C-BD8E-9441C4548FD7}" type="sibTrans" cxnId="{D8DBDCD0-3AC6-4656-90D0-94F4F019AFA3}">
      <dgm:prSet/>
      <dgm:spPr/>
      <dgm:t>
        <a:bodyPr/>
        <a:lstStyle/>
        <a:p>
          <a:endParaRPr lang="ru-RU"/>
        </a:p>
      </dgm:t>
    </dgm:pt>
    <dgm:pt modelId="{9171A237-D6EB-4BE5-BF2F-A97118B76343}">
      <dgm:prSet phldrT="[Текст]"/>
      <dgm:spPr/>
      <dgm:t>
        <a:bodyPr/>
        <a:lstStyle/>
        <a:p>
          <a:r>
            <a:rPr lang="uk-UA" dirty="0" smtClean="0"/>
            <a:t>Галичина й Закарпаття</a:t>
          </a:r>
          <a:endParaRPr lang="ru-RU" dirty="0"/>
        </a:p>
      </dgm:t>
    </dgm:pt>
    <dgm:pt modelId="{C98A44D1-76D4-451E-96D5-0CBCB0A265D2}" type="parTrans" cxnId="{AB106CBA-B50F-46AB-8BCF-C05B4842E1E2}">
      <dgm:prSet/>
      <dgm:spPr/>
      <dgm:t>
        <a:bodyPr/>
        <a:lstStyle/>
        <a:p>
          <a:endParaRPr lang="ru-RU"/>
        </a:p>
      </dgm:t>
    </dgm:pt>
    <dgm:pt modelId="{D6C42BE8-FDC4-4440-A5D3-FBE13B6B20F5}" type="sibTrans" cxnId="{AB106CBA-B50F-46AB-8BCF-C05B4842E1E2}">
      <dgm:prSet/>
      <dgm:spPr/>
      <dgm:t>
        <a:bodyPr/>
        <a:lstStyle/>
        <a:p>
          <a:endParaRPr lang="ru-RU"/>
        </a:p>
      </dgm:t>
    </dgm:pt>
    <dgm:pt modelId="{BF745CB1-0EC3-49B4-AD66-108DE64F13F2}">
      <dgm:prSet phldrT="[Текст]"/>
      <dgm:spPr/>
      <dgm:t>
        <a:bodyPr/>
        <a:lstStyle/>
        <a:p>
          <a:r>
            <a:rPr lang="uk-UA" dirty="0" smtClean="0"/>
            <a:t>Господарство перебувало в стані глибокої кризи</a:t>
          </a:r>
          <a:endParaRPr lang="ru-RU" dirty="0"/>
        </a:p>
      </dgm:t>
    </dgm:pt>
    <dgm:pt modelId="{00A32251-88CC-4DE3-B64A-9FD6D9092BF2}" type="parTrans" cxnId="{4D70CB20-F558-4A09-AA72-23E56C28D806}">
      <dgm:prSet/>
      <dgm:spPr/>
      <dgm:t>
        <a:bodyPr/>
        <a:lstStyle/>
        <a:p>
          <a:endParaRPr lang="ru-RU"/>
        </a:p>
      </dgm:t>
    </dgm:pt>
    <dgm:pt modelId="{7F35AF53-9A38-47D0-9358-09A7C232E17C}" type="sibTrans" cxnId="{4D70CB20-F558-4A09-AA72-23E56C28D806}">
      <dgm:prSet/>
      <dgm:spPr/>
      <dgm:t>
        <a:bodyPr/>
        <a:lstStyle/>
        <a:p>
          <a:endParaRPr lang="ru-RU"/>
        </a:p>
      </dgm:t>
    </dgm:pt>
    <dgm:pt modelId="{FBF90FE5-09ED-422E-9118-1E76DC5E1A28}">
      <dgm:prSet phldrT="[Текст]"/>
      <dgm:spPr/>
      <dgm:t>
        <a:bodyPr/>
        <a:lstStyle/>
        <a:p>
          <a:r>
            <a:rPr lang="uk-UA" dirty="0" smtClean="0"/>
            <a:t>Південні</a:t>
          </a:r>
          <a:r>
            <a:rPr lang="uk-UA" baseline="0" dirty="0" smtClean="0"/>
            <a:t> регіони України</a:t>
          </a:r>
          <a:endParaRPr lang="ru-RU" dirty="0"/>
        </a:p>
      </dgm:t>
    </dgm:pt>
    <dgm:pt modelId="{4969F82D-4CBF-4C70-8E3B-CBD162757019}" type="parTrans" cxnId="{8879F273-17E9-465E-B1C8-87A51550FB52}">
      <dgm:prSet/>
      <dgm:spPr/>
      <dgm:t>
        <a:bodyPr/>
        <a:lstStyle/>
        <a:p>
          <a:endParaRPr lang="ru-RU"/>
        </a:p>
      </dgm:t>
    </dgm:pt>
    <dgm:pt modelId="{20F7383A-3F4A-4A6D-B2E2-373D49B5DA38}" type="sibTrans" cxnId="{8879F273-17E9-465E-B1C8-87A51550FB52}">
      <dgm:prSet/>
      <dgm:spPr/>
      <dgm:t>
        <a:bodyPr/>
        <a:lstStyle/>
        <a:p>
          <a:endParaRPr lang="ru-RU"/>
        </a:p>
      </dgm:t>
    </dgm:pt>
    <dgm:pt modelId="{9400209D-657A-427C-8E3A-5A3F7E1345D0}">
      <dgm:prSet phldrT="[Текст]"/>
      <dgm:spPr/>
      <dgm:t>
        <a:bodyPr/>
        <a:lstStyle/>
        <a:p>
          <a:r>
            <a:rPr lang="uk-UA" dirty="0" smtClean="0"/>
            <a:t>Господарство почало розвиватися</a:t>
          </a:r>
          <a:endParaRPr lang="ru-RU" dirty="0"/>
        </a:p>
      </dgm:t>
    </dgm:pt>
    <dgm:pt modelId="{CC891595-DA13-469D-AAD7-C1DDB00A7C8C}" type="sibTrans" cxnId="{DD443C19-DE5F-441B-8D4D-A1112936852F}">
      <dgm:prSet/>
      <dgm:spPr/>
      <dgm:t>
        <a:bodyPr/>
        <a:lstStyle/>
        <a:p>
          <a:endParaRPr lang="ru-RU"/>
        </a:p>
      </dgm:t>
    </dgm:pt>
    <dgm:pt modelId="{A8307D91-254E-49FE-9090-A3ECCC9F25B7}" type="parTrans" cxnId="{DD443C19-DE5F-441B-8D4D-A1112936852F}">
      <dgm:prSet/>
      <dgm:spPr/>
      <dgm:t>
        <a:bodyPr/>
        <a:lstStyle/>
        <a:p>
          <a:endParaRPr lang="ru-RU"/>
        </a:p>
      </dgm:t>
    </dgm:pt>
    <dgm:pt modelId="{114EFEA0-6E37-48B1-9E4E-1EC84F4EE649}" type="pres">
      <dgm:prSet presAssocID="{EF85D8E6-3AE9-4BA2-B8BE-256E7C7CE2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0D1A57-56A1-46C2-9475-65ED870B226D}" type="pres">
      <dgm:prSet presAssocID="{E6D7CA6D-B63F-41DE-8D0F-A3315B06E22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FD9A6-35FD-4BA4-A94E-72C2C05757EE}" type="pres">
      <dgm:prSet presAssocID="{9486A4FC-F578-4243-BED3-00AEC3953473}" presName="sibTrans" presStyleCnt="0"/>
      <dgm:spPr/>
    </dgm:pt>
    <dgm:pt modelId="{E03BEFF4-9534-491E-85CA-104D0D40129E}" type="pres">
      <dgm:prSet presAssocID="{9171A237-D6EB-4BE5-BF2F-A97118B7634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E6E9B-86BD-4F2D-BCD9-1E039972CA06}" type="pres">
      <dgm:prSet presAssocID="{D6C42BE8-FDC4-4440-A5D3-FBE13B6B20F5}" presName="sibTrans" presStyleCnt="0"/>
      <dgm:spPr/>
    </dgm:pt>
    <dgm:pt modelId="{8E1F112E-6B0A-4760-B1C6-0D4253B89EC5}" type="pres">
      <dgm:prSet presAssocID="{FBF90FE5-09ED-422E-9118-1E76DC5E1A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443C19-DE5F-441B-8D4D-A1112936852F}" srcId="{FBF90FE5-09ED-422E-9118-1E76DC5E1A28}" destId="{9400209D-657A-427C-8E3A-5A3F7E1345D0}" srcOrd="0" destOrd="0" parTransId="{A8307D91-254E-49FE-9090-A3ECCC9F25B7}" sibTransId="{CC891595-DA13-469D-AAD7-C1DDB00A7C8C}"/>
    <dgm:cxn modelId="{D10A44BD-3F1F-4496-89FF-C72FB4FC7994}" type="presOf" srcId="{E6D7CA6D-B63F-41DE-8D0F-A3315B06E222}" destId="{520D1A57-56A1-46C2-9475-65ED870B226D}" srcOrd="0" destOrd="0" presId="urn:microsoft.com/office/officeart/2005/8/layout/hList6"/>
    <dgm:cxn modelId="{F8B98E4E-84D2-4B8D-806E-8F7CB958CD9B}" type="presOf" srcId="{9400209D-657A-427C-8E3A-5A3F7E1345D0}" destId="{8E1F112E-6B0A-4760-B1C6-0D4253B89EC5}" srcOrd="0" destOrd="1" presId="urn:microsoft.com/office/officeart/2005/8/layout/hList6"/>
    <dgm:cxn modelId="{0E81B564-1DC8-4D03-BC40-1625E5F0B43F}" type="presOf" srcId="{FBF90FE5-09ED-422E-9118-1E76DC5E1A28}" destId="{8E1F112E-6B0A-4760-B1C6-0D4253B89EC5}" srcOrd="0" destOrd="0" presId="urn:microsoft.com/office/officeart/2005/8/layout/hList6"/>
    <dgm:cxn modelId="{8879F273-17E9-465E-B1C8-87A51550FB52}" srcId="{EF85D8E6-3AE9-4BA2-B8BE-256E7C7CE2C1}" destId="{FBF90FE5-09ED-422E-9118-1E76DC5E1A28}" srcOrd="2" destOrd="0" parTransId="{4969F82D-4CBF-4C70-8E3B-CBD162757019}" sibTransId="{20F7383A-3F4A-4A6D-B2E2-373D49B5DA38}"/>
    <dgm:cxn modelId="{4D70CB20-F558-4A09-AA72-23E56C28D806}" srcId="{9171A237-D6EB-4BE5-BF2F-A97118B76343}" destId="{BF745CB1-0EC3-49B4-AD66-108DE64F13F2}" srcOrd="0" destOrd="0" parTransId="{00A32251-88CC-4DE3-B64A-9FD6D9092BF2}" sibTransId="{7F35AF53-9A38-47D0-9358-09A7C232E17C}"/>
    <dgm:cxn modelId="{C32EE65B-B408-4C42-A82F-E9A46128D7C9}" type="presOf" srcId="{D98CE762-645A-430A-A6FF-00C582AE1E35}" destId="{520D1A57-56A1-46C2-9475-65ED870B226D}" srcOrd="0" destOrd="1" presId="urn:microsoft.com/office/officeart/2005/8/layout/hList6"/>
    <dgm:cxn modelId="{54731239-ABE6-4D9B-A45D-47E3DD3915C8}" type="presOf" srcId="{EF85D8E6-3AE9-4BA2-B8BE-256E7C7CE2C1}" destId="{114EFEA0-6E37-48B1-9E4E-1EC84F4EE649}" srcOrd="0" destOrd="0" presId="urn:microsoft.com/office/officeart/2005/8/layout/hList6"/>
    <dgm:cxn modelId="{8E4228F9-05B7-4A88-A246-B0524048F822}" srcId="{EF85D8E6-3AE9-4BA2-B8BE-256E7C7CE2C1}" destId="{E6D7CA6D-B63F-41DE-8D0F-A3315B06E222}" srcOrd="0" destOrd="0" parTransId="{481B7338-C51D-47BA-AC57-2ADBA16B4EF7}" sibTransId="{9486A4FC-F578-4243-BED3-00AEC3953473}"/>
    <dgm:cxn modelId="{53AA902D-D486-44B8-B867-348099138408}" type="presOf" srcId="{9171A237-D6EB-4BE5-BF2F-A97118B76343}" destId="{E03BEFF4-9534-491E-85CA-104D0D40129E}" srcOrd="0" destOrd="0" presId="urn:microsoft.com/office/officeart/2005/8/layout/hList6"/>
    <dgm:cxn modelId="{D8DBDCD0-3AC6-4656-90D0-94F4F019AFA3}" srcId="{E6D7CA6D-B63F-41DE-8D0F-A3315B06E222}" destId="{D98CE762-645A-430A-A6FF-00C582AE1E35}" srcOrd="0" destOrd="0" parTransId="{652D9895-FAFD-4421-8D95-C367A7842868}" sibTransId="{89437B0D-8F06-440C-BD8E-9441C4548FD7}"/>
    <dgm:cxn modelId="{5D42AB2D-9217-4103-8B5F-EE797515742C}" type="presOf" srcId="{BF745CB1-0EC3-49B4-AD66-108DE64F13F2}" destId="{E03BEFF4-9534-491E-85CA-104D0D40129E}" srcOrd="0" destOrd="1" presId="urn:microsoft.com/office/officeart/2005/8/layout/hList6"/>
    <dgm:cxn modelId="{AB106CBA-B50F-46AB-8BCF-C05B4842E1E2}" srcId="{EF85D8E6-3AE9-4BA2-B8BE-256E7C7CE2C1}" destId="{9171A237-D6EB-4BE5-BF2F-A97118B76343}" srcOrd="1" destOrd="0" parTransId="{C98A44D1-76D4-451E-96D5-0CBCB0A265D2}" sibTransId="{D6C42BE8-FDC4-4440-A5D3-FBE13B6B20F5}"/>
    <dgm:cxn modelId="{0AF6666B-E729-47A6-B527-6226DD571825}" type="presParOf" srcId="{114EFEA0-6E37-48B1-9E4E-1EC84F4EE649}" destId="{520D1A57-56A1-46C2-9475-65ED870B226D}" srcOrd="0" destOrd="0" presId="urn:microsoft.com/office/officeart/2005/8/layout/hList6"/>
    <dgm:cxn modelId="{1D375CF5-2C6E-418D-8482-D0C69A181C85}" type="presParOf" srcId="{114EFEA0-6E37-48B1-9E4E-1EC84F4EE649}" destId="{01EFD9A6-35FD-4BA4-A94E-72C2C05757EE}" srcOrd="1" destOrd="0" presId="urn:microsoft.com/office/officeart/2005/8/layout/hList6"/>
    <dgm:cxn modelId="{08913879-15C5-4104-947D-AE137659C408}" type="presParOf" srcId="{114EFEA0-6E37-48B1-9E4E-1EC84F4EE649}" destId="{E03BEFF4-9534-491E-85CA-104D0D40129E}" srcOrd="2" destOrd="0" presId="urn:microsoft.com/office/officeart/2005/8/layout/hList6"/>
    <dgm:cxn modelId="{42F589AF-CFBC-4BD7-9C3A-BEE0796A54D5}" type="presParOf" srcId="{114EFEA0-6E37-48B1-9E4E-1EC84F4EE649}" destId="{41CE6E9B-86BD-4F2D-BCD9-1E039972CA06}" srcOrd="3" destOrd="0" presId="urn:microsoft.com/office/officeart/2005/8/layout/hList6"/>
    <dgm:cxn modelId="{E986B54F-0B8C-4FC0-9A98-A23DC6CED798}" type="presParOf" srcId="{114EFEA0-6E37-48B1-9E4E-1EC84F4EE649}" destId="{8E1F112E-6B0A-4760-B1C6-0D4253B89EC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4A7DFB-B96B-494A-BFC7-C0B53191B3D3}" type="doc">
      <dgm:prSet loTypeId="urn:microsoft.com/office/officeart/2005/8/layout/chevron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0BA586B-835D-4466-81F9-5C2BA2187270}">
      <dgm:prSet phldrT="[Текст]"/>
      <dgm:spPr/>
      <dgm:t>
        <a:bodyPr/>
        <a:lstStyle/>
        <a:p>
          <a:r>
            <a:rPr lang="uk-UA" dirty="0" smtClean="0"/>
            <a:t>1 місце</a:t>
          </a:r>
          <a:endParaRPr lang="ru-RU" dirty="0"/>
        </a:p>
      </dgm:t>
    </dgm:pt>
    <dgm:pt modelId="{38581C74-0F06-4C46-B56E-466BA3FF702B}" type="parTrans" cxnId="{6D3F4ED0-5A74-4C6F-85BB-C3E145A86A66}">
      <dgm:prSet/>
      <dgm:spPr/>
      <dgm:t>
        <a:bodyPr/>
        <a:lstStyle/>
        <a:p>
          <a:endParaRPr lang="ru-RU"/>
        </a:p>
      </dgm:t>
    </dgm:pt>
    <dgm:pt modelId="{67444584-8CFF-4C93-9D02-E4409B957877}" type="sibTrans" cxnId="{6D3F4ED0-5A74-4C6F-85BB-C3E145A86A66}">
      <dgm:prSet/>
      <dgm:spPr/>
      <dgm:t>
        <a:bodyPr/>
        <a:lstStyle/>
        <a:p>
          <a:endParaRPr lang="ru-RU"/>
        </a:p>
      </dgm:t>
    </dgm:pt>
    <dgm:pt modelId="{B9F37F0B-70DC-4837-856D-97FC94E53153}">
      <dgm:prSet phldrT="[Текст]"/>
      <dgm:spPr/>
      <dgm:t>
        <a:bodyPr/>
        <a:lstStyle/>
        <a:p>
          <a:r>
            <a:rPr lang="uk-UA" dirty="0" smtClean="0"/>
            <a:t>Катеринославська та Херсонська губернія</a:t>
          </a:r>
          <a:endParaRPr lang="ru-RU" dirty="0"/>
        </a:p>
      </dgm:t>
    </dgm:pt>
    <dgm:pt modelId="{E8E12F76-BBC6-41A4-B8E2-3832C77E5127}" type="parTrans" cxnId="{E77A28AD-5F22-4DC1-8BBD-63741D5EE14A}">
      <dgm:prSet/>
      <dgm:spPr/>
      <dgm:t>
        <a:bodyPr/>
        <a:lstStyle/>
        <a:p>
          <a:endParaRPr lang="ru-RU"/>
        </a:p>
      </dgm:t>
    </dgm:pt>
    <dgm:pt modelId="{7966ADD7-BC21-4083-8274-83722264CA60}" type="sibTrans" cxnId="{E77A28AD-5F22-4DC1-8BBD-63741D5EE14A}">
      <dgm:prSet/>
      <dgm:spPr/>
      <dgm:t>
        <a:bodyPr/>
        <a:lstStyle/>
        <a:p>
          <a:endParaRPr lang="ru-RU"/>
        </a:p>
      </dgm:t>
    </dgm:pt>
    <dgm:pt modelId="{789C799C-C299-459E-AACE-087F72254ABE}">
      <dgm:prSet phldrT="[Текст]"/>
      <dgm:spPr/>
      <dgm:t>
        <a:bodyPr/>
        <a:lstStyle/>
        <a:p>
          <a:r>
            <a:rPr lang="uk-UA" dirty="0" smtClean="0"/>
            <a:t>Вирощування технічних культур(льон)</a:t>
          </a:r>
          <a:endParaRPr lang="ru-RU" dirty="0"/>
        </a:p>
      </dgm:t>
    </dgm:pt>
    <dgm:pt modelId="{8EE4A89B-859C-4297-AA1E-91A7BDCB0892}" type="parTrans" cxnId="{20356F53-0C6C-431C-9D5A-12D047E082F7}">
      <dgm:prSet/>
      <dgm:spPr/>
      <dgm:t>
        <a:bodyPr/>
        <a:lstStyle/>
        <a:p>
          <a:endParaRPr lang="ru-RU"/>
        </a:p>
      </dgm:t>
    </dgm:pt>
    <dgm:pt modelId="{6501C317-F86B-4E85-9763-168FBE67D424}" type="sibTrans" cxnId="{20356F53-0C6C-431C-9D5A-12D047E082F7}">
      <dgm:prSet/>
      <dgm:spPr/>
      <dgm:t>
        <a:bodyPr/>
        <a:lstStyle/>
        <a:p>
          <a:endParaRPr lang="ru-RU"/>
        </a:p>
      </dgm:t>
    </dgm:pt>
    <dgm:pt modelId="{40B03F0F-AC7C-4DAB-9B79-4A351767EF6F}">
      <dgm:prSet phldrT="[Текст]"/>
      <dgm:spPr/>
      <dgm:t>
        <a:bodyPr/>
        <a:lstStyle/>
        <a:p>
          <a:r>
            <a:rPr lang="uk-UA" dirty="0" smtClean="0"/>
            <a:t>2місце</a:t>
          </a:r>
          <a:endParaRPr lang="ru-RU" dirty="0"/>
        </a:p>
      </dgm:t>
    </dgm:pt>
    <dgm:pt modelId="{80B25F76-AC0A-49A4-99BF-7D62A67DF65B}" type="parTrans" cxnId="{4B304754-142D-45C8-AA49-B34C855B62F1}">
      <dgm:prSet/>
      <dgm:spPr/>
      <dgm:t>
        <a:bodyPr/>
        <a:lstStyle/>
        <a:p>
          <a:endParaRPr lang="ru-RU"/>
        </a:p>
      </dgm:t>
    </dgm:pt>
    <dgm:pt modelId="{2110CD98-36DF-42CE-AABD-BC3B507B29F8}" type="sibTrans" cxnId="{4B304754-142D-45C8-AA49-B34C855B62F1}">
      <dgm:prSet/>
      <dgm:spPr/>
      <dgm:t>
        <a:bodyPr/>
        <a:lstStyle/>
        <a:p>
          <a:endParaRPr lang="ru-RU"/>
        </a:p>
      </dgm:t>
    </dgm:pt>
    <dgm:pt modelId="{429F3F57-370D-43AC-ABE3-6D7C034E7F8A}">
      <dgm:prSet phldrT="[Текст]"/>
      <dgm:spPr/>
      <dgm:t>
        <a:bodyPr/>
        <a:lstStyle/>
        <a:p>
          <a:r>
            <a:rPr lang="uk-UA" dirty="0" smtClean="0"/>
            <a:t>Правобережні губернії</a:t>
          </a:r>
          <a:endParaRPr lang="ru-RU" dirty="0"/>
        </a:p>
      </dgm:t>
    </dgm:pt>
    <dgm:pt modelId="{BB6440F9-7F8D-44ED-B80D-F12C26128C6E}" type="parTrans" cxnId="{E907B3CC-6778-4BB4-9699-E18601EFC8F2}">
      <dgm:prSet/>
      <dgm:spPr/>
      <dgm:t>
        <a:bodyPr/>
        <a:lstStyle/>
        <a:p>
          <a:endParaRPr lang="ru-RU"/>
        </a:p>
      </dgm:t>
    </dgm:pt>
    <dgm:pt modelId="{2F0C9DB6-CB53-4E1B-A5D4-F75F2C8A3704}" type="sibTrans" cxnId="{E907B3CC-6778-4BB4-9699-E18601EFC8F2}">
      <dgm:prSet/>
      <dgm:spPr/>
      <dgm:t>
        <a:bodyPr/>
        <a:lstStyle/>
        <a:p>
          <a:endParaRPr lang="ru-RU"/>
        </a:p>
      </dgm:t>
    </dgm:pt>
    <dgm:pt modelId="{3F0110B2-DF5F-42C4-944C-8931802DC5A4}">
      <dgm:prSet phldrT="[Текст]"/>
      <dgm:spPr/>
      <dgm:t>
        <a:bodyPr/>
        <a:lstStyle/>
        <a:p>
          <a:r>
            <a:rPr lang="uk-UA" dirty="0" smtClean="0"/>
            <a:t>Вирощування цукрових буряків</a:t>
          </a:r>
          <a:endParaRPr lang="ru-RU" dirty="0"/>
        </a:p>
      </dgm:t>
    </dgm:pt>
    <dgm:pt modelId="{84EEE41A-5A54-4BBC-8221-7608A0F53098}" type="parTrans" cxnId="{B1C0C548-DF3D-40EF-8766-83D82604F67B}">
      <dgm:prSet/>
      <dgm:spPr/>
      <dgm:t>
        <a:bodyPr/>
        <a:lstStyle/>
        <a:p>
          <a:endParaRPr lang="ru-RU"/>
        </a:p>
      </dgm:t>
    </dgm:pt>
    <dgm:pt modelId="{0A5CB096-7648-4DD9-9826-FA04DE4CC66B}" type="sibTrans" cxnId="{B1C0C548-DF3D-40EF-8766-83D82604F67B}">
      <dgm:prSet/>
      <dgm:spPr/>
      <dgm:t>
        <a:bodyPr/>
        <a:lstStyle/>
        <a:p>
          <a:endParaRPr lang="ru-RU"/>
        </a:p>
      </dgm:t>
    </dgm:pt>
    <dgm:pt modelId="{120D643B-2202-4499-BF56-B2C4AF8842A4}">
      <dgm:prSet phldrT="[Текст]"/>
      <dgm:spPr/>
      <dgm:t>
        <a:bodyPr/>
        <a:lstStyle/>
        <a:p>
          <a:r>
            <a:rPr lang="uk-UA" dirty="0" smtClean="0"/>
            <a:t>3 місце</a:t>
          </a:r>
          <a:endParaRPr lang="ru-RU" dirty="0"/>
        </a:p>
      </dgm:t>
    </dgm:pt>
    <dgm:pt modelId="{472CD54C-9332-4C64-953F-9D8DA16397B3}" type="parTrans" cxnId="{0E109C26-063D-4ADB-839E-BA9FE244B6E4}">
      <dgm:prSet/>
      <dgm:spPr/>
      <dgm:t>
        <a:bodyPr/>
        <a:lstStyle/>
        <a:p>
          <a:endParaRPr lang="ru-RU"/>
        </a:p>
      </dgm:t>
    </dgm:pt>
    <dgm:pt modelId="{D0AA50B3-A869-41C6-9391-160434604B06}" type="sibTrans" cxnId="{0E109C26-063D-4ADB-839E-BA9FE244B6E4}">
      <dgm:prSet/>
      <dgm:spPr/>
      <dgm:t>
        <a:bodyPr/>
        <a:lstStyle/>
        <a:p>
          <a:endParaRPr lang="ru-RU"/>
        </a:p>
      </dgm:t>
    </dgm:pt>
    <dgm:pt modelId="{C5A28BCB-1DD5-40A7-A783-F4153EB6DCAE}">
      <dgm:prSet phldrT="[Текст]"/>
      <dgm:spPr/>
      <dgm:t>
        <a:bodyPr/>
        <a:lstStyle/>
        <a:p>
          <a:r>
            <a:rPr lang="uk-UA" dirty="0" smtClean="0"/>
            <a:t>Лівобережжя(Полтавська ,Чернігівська губернія)</a:t>
          </a:r>
          <a:endParaRPr lang="ru-RU" dirty="0"/>
        </a:p>
      </dgm:t>
    </dgm:pt>
    <dgm:pt modelId="{7D92A025-9F3B-45AC-AFA2-011871AFB945}" type="parTrans" cxnId="{76FD58E9-5FCC-468F-B527-849F12B0318B}">
      <dgm:prSet/>
      <dgm:spPr/>
      <dgm:t>
        <a:bodyPr/>
        <a:lstStyle/>
        <a:p>
          <a:endParaRPr lang="ru-RU"/>
        </a:p>
      </dgm:t>
    </dgm:pt>
    <dgm:pt modelId="{6B8470B2-7FB2-44E3-BD9C-F39B54070E60}" type="sibTrans" cxnId="{76FD58E9-5FCC-468F-B527-849F12B0318B}">
      <dgm:prSet/>
      <dgm:spPr/>
      <dgm:t>
        <a:bodyPr/>
        <a:lstStyle/>
        <a:p>
          <a:endParaRPr lang="ru-RU"/>
        </a:p>
      </dgm:t>
    </dgm:pt>
    <dgm:pt modelId="{1F9C6BB2-85EB-478A-859F-28D2CEF1C64B}">
      <dgm:prSet phldrT="[Текст]"/>
      <dgm:spPr/>
      <dgm:t>
        <a:bodyPr/>
        <a:lstStyle/>
        <a:p>
          <a:r>
            <a:rPr lang="uk-UA" dirty="0" smtClean="0"/>
            <a:t>Конопля,тютюн.</a:t>
          </a:r>
          <a:endParaRPr lang="ru-RU" dirty="0"/>
        </a:p>
      </dgm:t>
    </dgm:pt>
    <dgm:pt modelId="{E7E177AB-9623-4463-9D9B-17B34A5216EC}" type="parTrans" cxnId="{A576C370-4666-45A1-9D77-28B07FA361A0}">
      <dgm:prSet/>
      <dgm:spPr/>
      <dgm:t>
        <a:bodyPr/>
        <a:lstStyle/>
        <a:p>
          <a:endParaRPr lang="ru-RU"/>
        </a:p>
      </dgm:t>
    </dgm:pt>
    <dgm:pt modelId="{397F937B-B372-4989-89DA-E834026923D2}" type="sibTrans" cxnId="{A576C370-4666-45A1-9D77-28B07FA361A0}">
      <dgm:prSet/>
      <dgm:spPr/>
      <dgm:t>
        <a:bodyPr/>
        <a:lstStyle/>
        <a:p>
          <a:endParaRPr lang="ru-RU"/>
        </a:p>
      </dgm:t>
    </dgm:pt>
    <dgm:pt modelId="{E92430DA-BFCD-47C5-9D82-5797C62B294F}" type="pres">
      <dgm:prSet presAssocID="{F94A7DFB-B96B-494A-BFC7-C0B53191B3D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F8256B-A555-40D1-8481-BD8F252AC2D2}" type="pres">
      <dgm:prSet presAssocID="{00BA586B-835D-4466-81F9-5C2BA2187270}" presName="composite" presStyleCnt="0"/>
      <dgm:spPr/>
    </dgm:pt>
    <dgm:pt modelId="{E5BC7B45-C912-4D5F-BD57-EE9A41133016}" type="pres">
      <dgm:prSet presAssocID="{00BA586B-835D-4466-81F9-5C2BA218727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AA553-8AAA-42E2-AEF4-F1177E3F0967}" type="pres">
      <dgm:prSet presAssocID="{00BA586B-835D-4466-81F9-5C2BA218727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44118-717B-4008-940D-68B43FA9232F}" type="pres">
      <dgm:prSet presAssocID="{67444584-8CFF-4C93-9D02-E4409B957877}" presName="sp" presStyleCnt="0"/>
      <dgm:spPr/>
    </dgm:pt>
    <dgm:pt modelId="{F9CCCE5E-1468-4B47-8BAD-9D3AF83DE1D0}" type="pres">
      <dgm:prSet presAssocID="{40B03F0F-AC7C-4DAB-9B79-4A351767EF6F}" presName="composite" presStyleCnt="0"/>
      <dgm:spPr/>
    </dgm:pt>
    <dgm:pt modelId="{5B475B3E-D17A-4370-B933-DEA9D3BAFD36}" type="pres">
      <dgm:prSet presAssocID="{40B03F0F-AC7C-4DAB-9B79-4A351767EF6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6C663-1494-4D36-BB26-E39119B8D0AE}" type="pres">
      <dgm:prSet presAssocID="{40B03F0F-AC7C-4DAB-9B79-4A351767EF6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78223-5D10-4783-803E-B1F0D6CE0FEF}" type="pres">
      <dgm:prSet presAssocID="{2110CD98-36DF-42CE-AABD-BC3B507B29F8}" presName="sp" presStyleCnt="0"/>
      <dgm:spPr/>
    </dgm:pt>
    <dgm:pt modelId="{434DA8EC-B850-4E35-8980-BE4A4F58957C}" type="pres">
      <dgm:prSet presAssocID="{120D643B-2202-4499-BF56-B2C4AF8842A4}" presName="composite" presStyleCnt="0"/>
      <dgm:spPr/>
    </dgm:pt>
    <dgm:pt modelId="{DAFEBBF6-C490-4AB5-8B0E-5C61A7135787}" type="pres">
      <dgm:prSet presAssocID="{120D643B-2202-4499-BF56-B2C4AF8842A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340F6-FCAC-4A77-80AF-11062EA0B86C}" type="pres">
      <dgm:prSet presAssocID="{120D643B-2202-4499-BF56-B2C4AF8842A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A1F4AC-371E-4539-94D3-2CF5C143ABD3}" type="presOf" srcId="{C5A28BCB-1DD5-40A7-A783-F4153EB6DCAE}" destId="{B89340F6-FCAC-4A77-80AF-11062EA0B86C}" srcOrd="0" destOrd="0" presId="urn:microsoft.com/office/officeart/2005/8/layout/chevron2"/>
    <dgm:cxn modelId="{A49C1485-01FA-446D-BA42-E1FF888BC0A7}" type="presOf" srcId="{40B03F0F-AC7C-4DAB-9B79-4A351767EF6F}" destId="{5B475B3E-D17A-4370-B933-DEA9D3BAFD36}" srcOrd="0" destOrd="0" presId="urn:microsoft.com/office/officeart/2005/8/layout/chevron2"/>
    <dgm:cxn modelId="{4B304754-142D-45C8-AA49-B34C855B62F1}" srcId="{F94A7DFB-B96B-494A-BFC7-C0B53191B3D3}" destId="{40B03F0F-AC7C-4DAB-9B79-4A351767EF6F}" srcOrd="1" destOrd="0" parTransId="{80B25F76-AC0A-49A4-99BF-7D62A67DF65B}" sibTransId="{2110CD98-36DF-42CE-AABD-BC3B507B29F8}"/>
    <dgm:cxn modelId="{04A5CA01-3945-4142-8DE6-55E96298F94E}" type="presOf" srcId="{789C799C-C299-459E-AACE-087F72254ABE}" destId="{049AA553-8AAA-42E2-AEF4-F1177E3F0967}" srcOrd="0" destOrd="1" presId="urn:microsoft.com/office/officeart/2005/8/layout/chevron2"/>
    <dgm:cxn modelId="{6BCD6B5B-A5AC-49A1-8A44-1B78572644BB}" type="presOf" srcId="{120D643B-2202-4499-BF56-B2C4AF8842A4}" destId="{DAFEBBF6-C490-4AB5-8B0E-5C61A7135787}" srcOrd="0" destOrd="0" presId="urn:microsoft.com/office/officeart/2005/8/layout/chevron2"/>
    <dgm:cxn modelId="{B1C0C548-DF3D-40EF-8766-83D82604F67B}" srcId="{40B03F0F-AC7C-4DAB-9B79-4A351767EF6F}" destId="{3F0110B2-DF5F-42C4-944C-8931802DC5A4}" srcOrd="1" destOrd="0" parTransId="{84EEE41A-5A54-4BBC-8221-7608A0F53098}" sibTransId="{0A5CB096-7648-4DD9-9826-FA04DE4CC66B}"/>
    <dgm:cxn modelId="{0E109C26-063D-4ADB-839E-BA9FE244B6E4}" srcId="{F94A7DFB-B96B-494A-BFC7-C0B53191B3D3}" destId="{120D643B-2202-4499-BF56-B2C4AF8842A4}" srcOrd="2" destOrd="0" parTransId="{472CD54C-9332-4C64-953F-9D8DA16397B3}" sibTransId="{D0AA50B3-A869-41C6-9391-160434604B06}"/>
    <dgm:cxn modelId="{38AF79B8-A121-46DF-9909-71A5B00A6E4D}" type="presOf" srcId="{1F9C6BB2-85EB-478A-859F-28D2CEF1C64B}" destId="{B89340F6-FCAC-4A77-80AF-11062EA0B86C}" srcOrd="0" destOrd="1" presId="urn:microsoft.com/office/officeart/2005/8/layout/chevron2"/>
    <dgm:cxn modelId="{E77A28AD-5F22-4DC1-8BBD-63741D5EE14A}" srcId="{00BA586B-835D-4466-81F9-5C2BA2187270}" destId="{B9F37F0B-70DC-4837-856D-97FC94E53153}" srcOrd="0" destOrd="0" parTransId="{E8E12F76-BBC6-41A4-B8E2-3832C77E5127}" sibTransId="{7966ADD7-BC21-4083-8274-83722264CA60}"/>
    <dgm:cxn modelId="{E907B3CC-6778-4BB4-9699-E18601EFC8F2}" srcId="{40B03F0F-AC7C-4DAB-9B79-4A351767EF6F}" destId="{429F3F57-370D-43AC-ABE3-6D7C034E7F8A}" srcOrd="0" destOrd="0" parTransId="{BB6440F9-7F8D-44ED-B80D-F12C26128C6E}" sibTransId="{2F0C9DB6-CB53-4E1B-A5D4-F75F2C8A3704}"/>
    <dgm:cxn modelId="{5E810C22-9C26-4045-8556-C990D3C39F7B}" type="presOf" srcId="{F94A7DFB-B96B-494A-BFC7-C0B53191B3D3}" destId="{E92430DA-BFCD-47C5-9D82-5797C62B294F}" srcOrd="0" destOrd="0" presId="urn:microsoft.com/office/officeart/2005/8/layout/chevron2"/>
    <dgm:cxn modelId="{20356F53-0C6C-431C-9D5A-12D047E082F7}" srcId="{00BA586B-835D-4466-81F9-5C2BA2187270}" destId="{789C799C-C299-459E-AACE-087F72254ABE}" srcOrd="1" destOrd="0" parTransId="{8EE4A89B-859C-4297-AA1E-91A7BDCB0892}" sibTransId="{6501C317-F86B-4E85-9763-168FBE67D424}"/>
    <dgm:cxn modelId="{0F4F1BC0-7492-4358-9F12-96AEA6BFD114}" type="presOf" srcId="{00BA586B-835D-4466-81F9-5C2BA2187270}" destId="{E5BC7B45-C912-4D5F-BD57-EE9A41133016}" srcOrd="0" destOrd="0" presId="urn:microsoft.com/office/officeart/2005/8/layout/chevron2"/>
    <dgm:cxn modelId="{6D3F4ED0-5A74-4C6F-85BB-C3E145A86A66}" srcId="{F94A7DFB-B96B-494A-BFC7-C0B53191B3D3}" destId="{00BA586B-835D-4466-81F9-5C2BA2187270}" srcOrd="0" destOrd="0" parTransId="{38581C74-0F06-4C46-B56E-466BA3FF702B}" sibTransId="{67444584-8CFF-4C93-9D02-E4409B957877}"/>
    <dgm:cxn modelId="{A576C370-4666-45A1-9D77-28B07FA361A0}" srcId="{120D643B-2202-4499-BF56-B2C4AF8842A4}" destId="{1F9C6BB2-85EB-478A-859F-28D2CEF1C64B}" srcOrd="1" destOrd="0" parTransId="{E7E177AB-9623-4463-9D9B-17B34A5216EC}" sibTransId="{397F937B-B372-4989-89DA-E834026923D2}"/>
    <dgm:cxn modelId="{A590F542-D6DF-40C5-882F-DA31C6B36593}" type="presOf" srcId="{B9F37F0B-70DC-4837-856D-97FC94E53153}" destId="{049AA553-8AAA-42E2-AEF4-F1177E3F0967}" srcOrd="0" destOrd="0" presId="urn:microsoft.com/office/officeart/2005/8/layout/chevron2"/>
    <dgm:cxn modelId="{76FD58E9-5FCC-468F-B527-849F12B0318B}" srcId="{120D643B-2202-4499-BF56-B2C4AF8842A4}" destId="{C5A28BCB-1DD5-40A7-A783-F4153EB6DCAE}" srcOrd="0" destOrd="0" parTransId="{7D92A025-9F3B-45AC-AFA2-011871AFB945}" sibTransId="{6B8470B2-7FB2-44E3-BD9C-F39B54070E60}"/>
    <dgm:cxn modelId="{EE3857AE-46CA-4495-BB23-112E639E071F}" type="presOf" srcId="{3F0110B2-DF5F-42C4-944C-8931802DC5A4}" destId="{7B86C663-1494-4D36-BB26-E39119B8D0AE}" srcOrd="0" destOrd="1" presId="urn:microsoft.com/office/officeart/2005/8/layout/chevron2"/>
    <dgm:cxn modelId="{4D893353-7B5D-4B83-9AC4-41DF67EF6607}" type="presOf" srcId="{429F3F57-370D-43AC-ABE3-6D7C034E7F8A}" destId="{7B86C663-1494-4D36-BB26-E39119B8D0AE}" srcOrd="0" destOrd="0" presId="urn:microsoft.com/office/officeart/2005/8/layout/chevron2"/>
    <dgm:cxn modelId="{64401111-F09B-46B5-8099-0E4DA93BFE15}" type="presParOf" srcId="{E92430DA-BFCD-47C5-9D82-5797C62B294F}" destId="{DBF8256B-A555-40D1-8481-BD8F252AC2D2}" srcOrd="0" destOrd="0" presId="urn:microsoft.com/office/officeart/2005/8/layout/chevron2"/>
    <dgm:cxn modelId="{91291668-3262-4E9F-B0E8-F67B490E7536}" type="presParOf" srcId="{DBF8256B-A555-40D1-8481-BD8F252AC2D2}" destId="{E5BC7B45-C912-4D5F-BD57-EE9A41133016}" srcOrd="0" destOrd="0" presId="urn:microsoft.com/office/officeart/2005/8/layout/chevron2"/>
    <dgm:cxn modelId="{13176938-B15D-405C-A82E-2A0CAD2C3649}" type="presParOf" srcId="{DBF8256B-A555-40D1-8481-BD8F252AC2D2}" destId="{049AA553-8AAA-42E2-AEF4-F1177E3F0967}" srcOrd="1" destOrd="0" presId="urn:microsoft.com/office/officeart/2005/8/layout/chevron2"/>
    <dgm:cxn modelId="{CFDFAACF-B104-4992-BD47-6FFC1B824BAC}" type="presParOf" srcId="{E92430DA-BFCD-47C5-9D82-5797C62B294F}" destId="{A4744118-717B-4008-940D-68B43FA9232F}" srcOrd="1" destOrd="0" presId="urn:microsoft.com/office/officeart/2005/8/layout/chevron2"/>
    <dgm:cxn modelId="{F18268DC-C924-4C7C-ABB9-DE583A066075}" type="presParOf" srcId="{E92430DA-BFCD-47C5-9D82-5797C62B294F}" destId="{F9CCCE5E-1468-4B47-8BAD-9D3AF83DE1D0}" srcOrd="2" destOrd="0" presId="urn:microsoft.com/office/officeart/2005/8/layout/chevron2"/>
    <dgm:cxn modelId="{AE2D894F-8B44-4D5D-8F62-43A9A63A8AA9}" type="presParOf" srcId="{F9CCCE5E-1468-4B47-8BAD-9D3AF83DE1D0}" destId="{5B475B3E-D17A-4370-B933-DEA9D3BAFD36}" srcOrd="0" destOrd="0" presId="urn:microsoft.com/office/officeart/2005/8/layout/chevron2"/>
    <dgm:cxn modelId="{94372DBA-C5DD-41F9-84F6-2F620EB67107}" type="presParOf" srcId="{F9CCCE5E-1468-4B47-8BAD-9D3AF83DE1D0}" destId="{7B86C663-1494-4D36-BB26-E39119B8D0AE}" srcOrd="1" destOrd="0" presId="urn:microsoft.com/office/officeart/2005/8/layout/chevron2"/>
    <dgm:cxn modelId="{9DF315F7-D2F9-4454-8C0A-1CDE0DB9C850}" type="presParOf" srcId="{E92430DA-BFCD-47C5-9D82-5797C62B294F}" destId="{DC378223-5D10-4783-803E-B1F0D6CE0FEF}" srcOrd="3" destOrd="0" presId="urn:microsoft.com/office/officeart/2005/8/layout/chevron2"/>
    <dgm:cxn modelId="{104A00FE-0E63-457A-BE14-6C415DAB4914}" type="presParOf" srcId="{E92430DA-BFCD-47C5-9D82-5797C62B294F}" destId="{434DA8EC-B850-4E35-8980-BE4A4F58957C}" srcOrd="4" destOrd="0" presId="urn:microsoft.com/office/officeart/2005/8/layout/chevron2"/>
    <dgm:cxn modelId="{F00BC36E-5FA5-4B06-A265-EBA1272F9B50}" type="presParOf" srcId="{434DA8EC-B850-4E35-8980-BE4A4F58957C}" destId="{DAFEBBF6-C490-4AB5-8B0E-5C61A7135787}" srcOrd="0" destOrd="0" presId="urn:microsoft.com/office/officeart/2005/8/layout/chevron2"/>
    <dgm:cxn modelId="{E29DF513-CECD-4C15-87AF-53914A9D729A}" type="presParOf" srcId="{434DA8EC-B850-4E35-8980-BE4A4F58957C}" destId="{B89340F6-FCAC-4A77-80AF-11062EA0B8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E5D10F-1350-4E29-AD03-31C2F79387C0}" type="doc">
      <dgm:prSet loTypeId="urn:microsoft.com/office/officeart/2005/8/layout/cycle7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3B19649-5916-498E-A43B-C5416E19A21A}">
      <dgm:prSet phldrT="[Текст]"/>
      <dgm:spPr/>
      <dgm:t>
        <a:bodyPr/>
        <a:lstStyle/>
        <a:p>
          <a:r>
            <a:rPr lang="ru-RU" dirty="0" smtClean="0"/>
            <a:t>Земля </a:t>
          </a:r>
          <a:r>
            <a:rPr lang="uk-UA" dirty="0" smtClean="0"/>
            <a:t>поміщика</a:t>
          </a:r>
          <a:endParaRPr lang="ru-RU" dirty="0"/>
        </a:p>
      </dgm:t>
    </dgm:pt>
    <dgm:pt modelId="{4362A9B8-12F2-4404-AFEE-4E9C5D1E3FE0}" type="parTrans" cxnId="{584F0A73-5A24-4A6C-82FF-5B2B4AF9203E}">
      <dgm:prSet/>
      <dgm:spPr/>
      <dgm:t>
        <a:bodyPr/>
        <a:lstStyle/>
        <a:p>
          <a:endParaRPr lang="ru-RU"/>
        </a:p>
      </dgm:t>
    </dgm:pt>
    <dgm:pt modelId="{3B994DCB-6500-4E1E-B06C-D85212C05A87}" type="sibTrans" cxnId="{584F0A73-5A24-4A6C-82FF-5B2B4AF9203E}">
      <dgm:prSet/>
      <dgm:spPr/>
      <dgm:t>
        <a:bodyPr/>
        <a:lstStyle/>
        <a:p>
          <a:endParaRPr lang="ru-RU"/>
        </a:p>
      </dgm:t>
    </dgm:pt>
    <dgm:pt modelId="{2A773C2B-99AE-4658-9EDE-B12CC8CD07CF}">
      <dgm:prSet phldrT="[Текст]" custT="1"/>
      <dgm:spPr/>
      <dgm:t>
        <a:bodyPr/>
        <a:lstStyle/>
        <a:p>
          <a:r>
            <a:rPr lang="uk-UA" sz="2400" dirty="0" smtClean="0"/>
            <a:t>Земля була поділена на частини та перебувала у користуванні селянами</a:t>
          </a:r>
          <a:endParaRPr lang="ru-RU" sz="2400" dirty="0"/>
        </a:p>
      </dgm:t>
    </dgm:pt>
    <dgm:pt modelId="{0714B012-2FA9-4722-9AC4-3030C800C52E}" type="parTrans" cxnId="{CF04C3BD-6439-453D-881F-4C2D2962A400}">
      <dgm:prSet/>
      <dgm:spPr/>
      <dgm:t>
        <a:bodyPr/>
        <a:lstStyle/>
        <a:p>
          <a:endParaRPr lang="ru-RU"/>
        </a:p>
      </dgm:t>
    </dgm:pt>
    <dgm:pt modelId="{79D9A5F4-8D72-4904-AB7D-836575E262CB}" type="sibTrans" cxnId="{CF04C3BD-6439-453D-881F-4C2D2962A400}">
      <dgm:prSet/>
      <dgm:spPr/>
      <dgm:t>
        <a:bodyPr/>
        <a:lstStyle/>
        <a:p>
          <a:endParaRPr lang="ru-RU"/>
        </a:p>
      </dgm:t>
    </dgm:pt>
    <dgm:pt modelId="{C999374A-1C3F-44A1-9A3F-2CC3D759536C}">
      <dgm:prSet phldrT="[Текст]" custT="1"/>
      <dgm:spPr/>
      <dgm:t>
        <a:bodyPr/>
        <a:lstStyle/>
        <a:p>
          <a:r>
            <a:rPr lang="uk-UA" sz="4000" dirty="0" smtClean="0"/>
            <a:t>Вели власне господарство</a:t>
          </a:r>
          <a:endParaRPr lang="ru-RU" sz="4000" dirty="0"/>
        </a:p>
      </dgm:t>
    </dgm:pt>
    <dgm:pt modelId="{962687B5-1D12-48A6-8C47-A884CC2DA5DF}" type="parTrans" cxnId="{AC32EAEB-64BF-4E23-8C85-1C49D1354A11}">
      <dgm:prSet/>
      <dgm:spPr/>
      <dgm:t>
        <a:bodyPr/>
        <a:lstStyle/>
        <a:p>
          <a:endParaRPr lang="ru-RU"/>
        </a:p>
      </dgm:t>
    </dgm:pt>
    <dgm:pt modelId="{0C56B85F-4338-4159-BB3D-18751F25C355}" type="sibTrans" cxnId="{AC32EAEB-64BF-4E23-8C85-1C49D1354A11}">
      <dgm:prSet/>
      <dgm:spPr/>
      <dgm:t>
        <a:bodyPr/>
        <a:lstStyle/>
        <a:p>
          <a:endParaRPr lang="ru-RU"/>
        </a:p>
      </dgm:t>
    </dgm:pt>
    <dgm:pt modelId="{00BDEE0A-DAD2-4204-8600-30F57744D46A}" type="pres">
      <dgm:prSet presAssocID="{A6E5D10F-1350-4E29-AD03-31C2F79387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DEA4DA-961F-4C2D-8AC4-D733B860F87D}" type="pres">
      <dgm:prSet presAssocID="{13B19649-5916-498E-A43B-C5416E19A21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8F005-4856-424A-9C70-944630B6B92E}" type="pres">
      <dgm:prSet presAssocID="{3B994DCB-6500-4E1E-B06C-D85212C05A87}" presName="sibTrans" presStyleLbl="sibTrans2D1" presStyleIdx="0" presStyleCnt="3" custFlipVert="0" custFlipHor="0" custScaleX="11022" custScaleY="11152" custLinFactX="-200000" custLinFactY="263363" custLinFactNeighborX="-213636" custLinFactNeighborY="300000"/>
      <dgm:spPr/>
      <dgm:t>
        <a:bodyPr/>
        <a:lstStyle/>
        <a:p>
          <a:endParaRPr lang="ru-RU"/>
        </a:p>
      </dgm:t>
    </dgm:pt>
    <dgm:pt modelId="{2B70E8DE-7E7C-4CA2-80E4-A7FB1AFB3725}" type="pres">
      <dgm:prSet presAssocID="{3B994DCB-6500-4E1E-B06C-D85212C05A87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F50D796E-59A4-4A40-9A07-A1E1D3787568}" type="pres">
      <dgm:prSet presAssocID="{2A773C2B-99AE-4658-9EDE-B12CC8CD07CF}" presName="node" presStyleLbl="node1" presStyleIdx="1" presStyleCnt="3" custRadScaleRad="96851" custRadScaleInc="5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BB446-2E72-4A69-947D-D63750DED2AA}" type="pres">
      <dgm:prSet presAssocID="{79D9A5F4-8D72-4904-AB7D-836575E262CB}" presName="sibTrans" presStyleLbl="sibTrans2D1" presStyleIdx="1" presStyleCnt="3" custFlipVert="1" custFlipHor="1" custScaleX="70616" custScaleY="11152" custLinFactX="-107348" custLinFactY="-480992" custLinFactNeighborX="-200000" custLinFactNeighborY="-500000"/>
      <dgm:spPr/>
      <dgm:t>
        <a:bodyPr/>
        <a:lstStyle/>
        <a:p>
          <a:endParaRPr lang="ru-RU"/>
        </a:p>
      </dgm:t>
    </dgm:pt>
    <dgm:pt modelId="{046E3315-B23A-4844-9883-B7B0ECF508FE}" type="pres">
      <dgm:prSet presAssocID="{79D9A5F4-8D72-4904-AB7D-836575E262CB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7212410C-8560-4B15-8659-50A1F0871B91}" type="pres">
      <dgm:prSet presAssocID="{C999374A-1C3F-44A1-9A3F-2CC3D759536C}" presName="node" presStyleLbl="node1" presStyleIdx="2" presStyleCnt="3" custRadScaleRad="85028" custRadScaleInc="-9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AA319-1BBB-48B1-BFCB-E1C5FD5AF36E}" type="pres">
      <dgm:prSet presAssocID="{0C56B85F-4338-4159-BB3D-18751F25C355}" presName="sibTrans" presStyleLbl="sibTrans2D1" presStyleIdx="2" presStyleCnt="3" custAng="12974548" custFlipHor="1" custScaleX="7798" custScaleY="27728" custLinFactX="200000" custLinFactY="232485" custLinFactNeighborX="224580" custLinFactNeighborY="300000"/>
      <dgm:spPr/>
      <dgm:t>
        <a:bodyPr/>
        <a:lstStyle/>
        <a:p>
          <a:endParaRPr lang="ru-RU"/>
        </a:p>
      </dgm:t>
    </dgm:pt>
    <dgm:pt modelId="{79A1B7ED-BAEC-4658-A37C-C333BC53F236}" type="pres">
      <dgm:prSet presAssocID="{0C56B85F-4338-4159-BB3D-18751F25C355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478BA90A-9064-47B2-8F48-68F5D2AEBD86}" type="presOf" srcId="{3B994DCB-6500-4E1E-B06C-D85212C05A87}" destId="{AF18F005-4856-424A-9C70-944630B6B92E}" srcOrd="0" destOrd="0" presId="urn:microsoft.com/office/officeart/2005/8/layout/cycle7"/>
    <dgm:cxn modelId="{584F0A73-5A24-4A6C-82FF-5B2B4AF9203E}" srcId="{A6E5D10F-1350-4E29-AD03-31C2F79387C0}" destId="{13B19649-5916-498E-A43B-C5416E19A21A}" srcOrd="0" destOrd="0" parTransId="{4362A9B8-12F2-4404-AFEE-4E9C5D1E3FE0}" sibTransId="{3B994DCB-6500-4E1E-B06C-D85212C05A87}"/>
    <dgm:cxn modelId="{CF04C3BD-6439-453D-881F-4C2D2962A400}" srcId="{A6E5D10F-1350-4E29-AD03-31C2F79387C0}" destId="{2A773C2B-99AE-4658-9EDE-B12CC8CD07CF}" srcOrd="1" destOrd="0" parTransId="{0714B012-2FA9-4722-9AC4-3030C800C52E}" sibTransId="{79D9A5F4-8D72-4904-AB7D-836575E262CB}"/>
    <dgm:cxn modelId="{AC32EAEB-64BF-4E23-8C85-1C49D1354A11}" srcId="{A6E5D10F-1350-4E29-AD03-31C2F79387C0}" destId="{C999374A-1C3F-44A1-9A3F-2CC3D759536C}" srcOrd="2" destOrd="0" parTransId="{962687B5-1D12-48A6-8C47-A884CC2DA5DF}" sibTransId="{0C56B85F-4338-4159-BB3D-18751F25C355}"/>
    <dgm:cxn modelId="{86DA5BBC-A77E-4C90-95A3-9281E421A294}" type="presOf" srcId="{3B994DCB-6500-4E1E-B06C-D85212C05A87}" destId="{2B70E8DE-7E7C-4CA2-80E4-A7FB1AFB3725}" srcOrd="1" destOrd="0" presId="urn:microsoft.com/office/officeart/2005/8/layout/cycle7"/>
    <dgm:cxn modelId="{551588F4-FFF5-496D-AC9A-E24170473D1F}" type="presOf" srcId="{0C56B85F-4338-4159-BB3D-18751F25C355}" destId="{79A1B7ED-BAEC-4658-A37C-C333BC53F236}" srcOrd="1" destOrd="0" presId="urn:microsoft.com/office/officeart/2005/8/layout/cycle7"/>
    <dgm:cxn modelId="{E7C634C4-CA73-4BFB-9304-6828FB89934A}" type="presOf" srcId="{C999374A-1C3F-44A1-9A3F-2CC3D759536C}" destId="{7212410C-8560-4B15-8659-50A1F0871B91}" srcOrd="0" destOrd="0" presId="urn:microsoft.com/office/officeart/2005/8/layout/cycle7"/>
    <dgm:cxn modelId="{8F00ED63-FC13-49D0-A98C-68A046A7839C}" type="presOf" srcId="{2A773C2B-99AE-4658-9EDE-B12CC8CD07CF}" destId="{F50D796E-59A4-4A40-9A07-A1E1D3787568}" srcOrd="0" destOrd="0" presId="urn:microsoft.com/office/officeart/2005/8/layout/cycle7"/>
    <dgm:cxn modelId="{1B41AE4B-C07D-4D5E-A8E6-1110C0892EC3}" type="presOf" srcId="{79D9A5F4-8D72-4904-AB7D-836575E262CB}" destId="{CF4BB446-2E72-4A69-947D-D63750DED2AA}" srcOrd="0" destOrd="0" presId="urn:microsoft.com/office/officeart/2005/8/layout/cycle7"/>
    <dgm:cxn modelId="{F1E70085-30D3-465B-BA36-B6E972B7004E}" type="presOf" srcId="{13B19649-5916-498E-A43B-C5416E19A21A}" destId="{F7DEA4DA-961F-4C2D-8AC4-D733B860F87D}" srcOrd="0" destOrd="0" presId="urn:microsoft.com/office/officeart/2005/8/layout/cycle7"/>
    <dgm:cxn modelId="{CB314A40-729C-4B58-9ACD-69BAC8B854B1}" type="presOf" srcId="{79D9A5F4-8D72-4904-AB7D-836575E262CB}" destId="{046E3315-B23A-4844-9883-B7B0ECF508FE}" srcOrd="1" destOrd="0" presId="urn:microsoft.com/office/officeart/2005/8/layout/cycle7"/>
    <dgm:cxn modelId="{1C147C57-0887-4474-82E1-2AADAA3ABDD9}" type="presOf" srcId="{A6E5D10F-1350-4E29-AD03-31C2F79387C0}" destId="{00BDEE0A-DAD2-4204-8600-30F57744D46A}" srcOrd="0" destOrd="0" presId="urn:microsoft.com/office/officeart/2005/8/layout/cycle7"/>
    <dgm:cxn modelId="{D0D76EA1-5A98-4030-8636-AAEDDF910513}" type="presOf" srcId="{0C56B85F-4338-4159-BB3D-18751F25C355}" destId="{24AAA319-1BBB-48B1-BFCB-E1C5FD5AF36E}" srcOrd="0" destOrd="0" presId="urn:microsoft.com/office/officeart/2005/8/layout/cycle7"/>
    <dgm:cxn modelId="{88C02F17-EDD9-46A4-A902-C0E8722CCF81}" type="presParOf" srcId="{00BDEE0A-DAD2-4204-8600-30F57744D46A}" destId="{F7DEA4DA-961F-4C2D-8AC4-D733B860F87D}" srcOrd="0" destOrd="0" presId="urn:microsoft.com/office/officeart/2005/8/layout/cycle7"/>
    <dgm:cxn modelId="{53F65EF6-E26E-4F13-8268-643BFA4BE601}" type="presParOf" srcId="{00BDEE0A-DAD2-4204-8600-30F57744D46A}" destId="{AF18F005-4856-424A-9C70-944630B6B92E}" srcOrd="1" destOrd="0" presId="urn:microsoft.com/office/officeart/2005/8/layout/cycle7"/>
    <dgm:cxn modelId="{35734B12-2A18-48DE-99C5-0B7254167D20}" type="presParOf" srcId="{AF18F005-4856-424A-9C70-944630B6B92E}" destId="{2B70E8DE-7E7C-4CA2-80E4-A7FB1AFB3725}" srcOrd="0" destOrd="0" presId="urn:microsoft.com/office/officeart/2005/8/layout/cycle7"/>
    <dgm:cxn modelId="{E0D29E31-CA92-4FC4-88CA-9605B03E0B83}" type="presParOf" srcId="{00BDEE0A-DAD2-4204-8600-30F57744D46A}" destId="{F50D796E-59A4-4A40-9A07-A1E1D3787568}" srcOrd="2" destOrd="0" presId="urn:microsoft.com/office/officeart/2005/8/layout/cycle7"/>
    <dgm:cxn modelId="{6EF8D263-4C90-4574-A23E-9CF8787ECAB8}" type="presParOf" srcId="{00BDEE0A-DAD2-4204-8600-30F57744D46A}" destId="{CF4BB446-2E72-4A69-947D-D63750DED2AA}" srcOrd="3" destOrd="0" presId="urn:microsoft.com/office/officeart/2005/8/layout/cycle7"/>
    <dgm:cxn modelId="{67822A6F-4BDA-4626-B244-492FA59E255A}" type="presParOf" srcId="{CF4BB446-2E72-4A69-947D-D63750DED2AA}" destId="{046E3315-B23A-4844-9883-B7B0ECF508FE}" srcOrd="0" destOrd="0" presId="urn:microsoft.com/office/officeart/2005/8/layout/cycle7"/>
    <dgm:cxn modelId="{77B0F2C6-5503-437F-BC59-D251DB4195DC}" type="presParOf" srcId="{00BDEE0A-DAD2-4204-8600-30F57744D46A}" destId="{7212410C-8560-4B15-8659-50A1F0871B91}" srcOrd="4" destOrd="0" presId="urn:microsoft.com/office/officeart/2005/8/layout/cycle7"/>
    <dgm:cxn modelId="{C90C2099-E07B-49E1-88BD-4ABF911EA387}" type="presParOf" srcId="{00BDEE0A-DAD2-4204-8600-30F57744D46A}" destId="{24AAA319-1BBB-48B1-BFCB-E1C5FD5AF36E}" srcOrd="5" destOrd="0" presId="urn:microsoft.com/office/officeart/2005/8/layout/cycle7"/>
    <dgm:cxn modelId="{779AB445-68F8-49F9-BED7-9886C7281349}" type="presParOf" srcId="{24AAA319-1BBB-48B1-BFCB-E1C5FD5AF36E}" destId="{79A1B7ED-BAEC-4658-A37C-C333BC53F23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6F7EE5-4A8C-4DAB-A9B1-D14BA5017158}" type="doc">
      <dgm:prSet loTypeId="urn:microsoft.com/office/officeart/2005/8/layout/cycle7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9DF546A-9430-4F15-9078-6487F656A906}">
      <dgm:prSet phldrT="[Текст]"/>
      <dgm:spPr/>
      <dgm:t>
        <a:bodyPr/>
        <a:lstStyle/>
        <a:p>
          <a:r>
            <a:rPr lang="uk-UA" dirty="0" smtClean="0"/>
            <a:t>Збільшення прибутковості</a:t>
          </a:r>
          <a:endParaRPr lang="ru-RU" dirty="0"/>
        </a:p>
      </dgm:t>
    </dgm:pt>
    <dgm:pt modelId="{15D07C03-7B4B-42DA-8E4C-57D075305A0F}" type="parTrans" cxnId="{AA911555-F5CC-4DB1-8315-F1251E6D8666}">
      <dgm:prSet/>
      <dgm:spPr/>
      <dgm:t>
        <a:bodyPr/>
        <a:lstStyle/>
        <a:p>
          <a:endParaRPr lang="ru-RU"/>
        </a:p>
      </dgm:t>
    </dgm:pt>
    <dgm:pt modelId="{4E14F597-804E-42FB-BD03-8C9DAD1F0A18}" type="sibTrans" cxnId="{AA911555-F5CC-4DB1-8315-F1251E6D8666}">
      <dgm:prSet/>
      <dgm:spPr/>
      <dgm:t>
        <a:bodyPr/>
        <a:lstStyle/>
        <a:p>
          <a:endParaRPr lang="ru-RU"/>
        </a:p>
      </dgm:t>
    </dgm:pt>
    <dgm:pt modelId="{8031D4C0-B806-4968-89A1-04F5444065D1}">
      <dgm:prSet phldrT="[Текст]"/>
      <dgm:spPr/>
      <dgm:t>
        <a:bodyPr/>
        <a:lstStyle/>
        <a:p>
          <a:r>
            <a:rPr lang="uk-UA" dirty="0" smtClean="0"/>
            <a:t>Екстенсивно</a:t>
          </a:r>
          <a:endParaRPr lang="ru-RU" dirty="0"/>
        </a:p>
      </dgm:t>
    </dgm:pt>
    <dgm:pt modelId="{0417A939-6DFE-4A6F-939D-487053E9EB0F}" type="parTrans" cxnId="{85FDEB2A-F6B0-465A-A203-F7C806FC9190}">
      <dgm:prSet/>
      <dgm:spPr/>
      <dgm:t>
        <a:bodyPr/>
        <a:lstStyle/>
        <a:p>
          <a:endParaRPr lang="ru-RU"/>
        </a:p>
      </dgm:t>
    </dgm:pt>
    <dgm:pt modelId="{14ABFCAA-E02E-4719-B92A-5321C2D0E962}" type="sibTrans" cxnId="{85FDEB2A-F6B0-465A-A203-F7C806FC9190}">
      <dgm:prSet/>
      <dgm:spPr/>
      <dgm:t>
        <a:bodyPr/>
        <a:lstStyle/>
        <a:p>
          <a:endParaRPr lang="ru-RU"/>
        </a:p>
      </dgm:t>
    </dgm:pt>
    <dgm:pt modelId="{2CB82B37-7FF4-48CF-AF57-4CBCB2EABE53}">
      <dgm:prSet phldrT="[Текст]"/>
      <dgm:spPr/>
      <dgm:t>
        <a:bodyPr/>
        <a:lstStyle/>
        <a:p>
          <a:r>
            <a:rPr lang="uk-UA" dirty="0" smtClean="0"/>
            <a:t>Інтенсивно</a:t>
          </a:r>
          <a:endParaRPr lang="ru-RU" dirty="0"/>
        </a:p>
      </dgm:t>
    </dgm:pt>
    <dgm:pt modelId="{48D3DE08-33A7-42FE-AF18-C3957F084DAD}" type="parTrans" cxnId="{6D521266-8AC4-4225-BE39-2225E3F028C1}">
      <dgm:prSet/>
      <dgm:spPr/>
      <dgm:t>
        <a:bodyPr/>
        <a:lstStyle/>
        <a:p>
          <a:endParaRPr lang="ru-RU"/>
        </a:p>
      </dgm:t>
    </dgm:pt>
    <dgm:pt modelId="{3732323C-853B-4464-8D80-CE38CBA3BEA1}" type="sibTrans" cxnId="{6D521266-8AC4-4225-BE39-2225E3F028C1}">
      <dgm:prSet/>
      <dgm:spPr/>
      <dgm:t>
        <a:bodyPr/>
        <a:lstStyle/>
        <a:p>
          <a:endParaRPr lang="ru-RU"/>
        </a:p>
      </dgm:t>
    </dgm:pt>
    <dgm:pt modelId="{2652E048-59D7-4310-83B5-1A2FDBA4D523}" type="pres">
      <dgm:prSet presAssocID="{046F7EE5-4A8C-4DAB-A9B1-D14BA50171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8330BD-D126-43AA-B11D-376FDAD843D3}" type="pres">
      <dgm:prSet presAssocID="{89DF546A-9430-4F15-9078-6487F656A906}" presName="node" presStyleLbl="node1" presStyleIdx="0" presStyleCnt="3" custRadScaleRad="112716" custRadScaleInc="-12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A818C-0076-49CC-856B-9E03EA1173D2}" type="pres">
      <dgm:prSet presAssocID="{4E14F597-804E-42FB-BD03-8C9DAD1F0A18}" presName="sibTrans" presStyleLbl="sibTrans2D1" presStyleIdx="0" presStyleCnt="3" custAng="21574728" custScaleX="74621" custScaleY="148356" custLinFactNeighborX="31891" custLinFactNeighborY="-42711"/>
      <dgm:spPr>
        <a:prstGeom prst="notchedRightArrow">
          <a:avLst/>
        </a:prstGeom>
      </dgm:spPr>
      <dgm:t>
        <a:bodyPr/>
        <a:lstStyle/>
        <a:p>
          <a:endParaRPr lang="ru-RU"/>
        </a:p>
      </dgm:t>
    </dgm:pt>
    <dgm:pt modelId="{A05001CC-3C22-4628-AFEC-30100E03E872}" type="pres">
      <dgm:prSet presAssocID="{4E14F597-804E-42FB-BD03-8C9DAD1F0A18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7D171899-F9F3-4312-9B7B-4CD0678931AF}" type="pres">
      <dgm:prSet presAssocID="{8031D4C0-B806-4968-89A1-04F5444065D1}" presName="node" presStyleLbl="node1" presStyleIdx="1" presStyleCnt="3" custRadScaleRad="93434" custRadScaleInc="-4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CDAF7-FD31-442B-AAB0-7DABDE266D2F}" type="pres">
      <dgm:prSet presAssocID="{14ABFCAA-E02E-4719-B92A-5321C2D0E962}" presName="sibTrans" presStyleLbl="sibTrans2D1" presStyleIdx="1" presStyleCnt="3" custFlipVert="1" custFlipHor="1" custScaleX="11787" custScaleY="11152"/>
      <dgm:spPr/>
      <dgm:t>
        <a:bodyPr/>
        <a:lstStyle/>
        <a:p>
          <a:endParaRPr lang="ru-RU"/>
        </a:p>
      </dgm:t>
    </dgm:pt>
    <dgm:pt modelId="{AEB0CBC8-6D29-4363-8F57-B3E07BD3496D}" type="pres">
      <dgm:prSet presAssocID="{14ABFCAA-E02E-4719-B92A-5321C2D0E962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540A51DA-0311-4E19-880B-2B56D8A9F5BA}" type="pres">
      <dgm:prSet presAssocID="{2CB82B37-7FF4-48CF-AF57-4CBCB2EABE53}" presName="node" presStyleLbl="node1" presStyleIdx="2" presStyleCnt="3" custRadScaleRad="96611" custRadScaleInc="6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30E88-B316-40C6-8903-B6A9B045BB15}" type="pres">
      <dgm:prSet presAssocID="{3732323C-853B-4464-8D80-CE38CBA3BEA1}" presName="sibTrans" presStyleLbl="sibTrans2D1" presStyleIdx="2" presStyleCnt="3" custAng="10958529" custScaleX="74057" custScaleY="221150" custLinFactNeighborX="-25728" custLinFactNeighborY="-46435"/>
      <dgm:spPr>
        <a:prstGeom prst="notchedRightArrow">
          <a:avLst/>
        </a:prstGeom>
      </dgm:spPr>
      <dgm:t>
        <a:bodyPr/>
        <a:lstStyle/>
        <a:p>
          <a:endParaRPr lang="ru-RU"/>
        </a:p>
      </dgm:t>
    </dgm:pt>
    <dgm:pt modelId="{3AC39439-4B0D-4393-8479-AD7E4DDCAB9F}" type="pres">
      <dgm:prSet presAssocID="{3732323C-853B-4464-8D80-CE38CBA3BEA1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D65F619-3979-415F-B1A2-46AEFF7B3537}" type="presOf" srcId="{3732323C-853B-4464-8D80-CE38CBA3BEA1}" destId="{E9F30E88-B316-40C6-8903-B6A9B045BB15}" srcOrd="0" destOrd="0" presId="urn:microsoft.com/office/officeart/2005/8/layout/cycle7"/>
    <dgm:cxn modelId="{FEBDBA56-BA23-44BC-8E8B-6808368EEF9E}" type="presOf" srcId="{89DF546A-9430-4F15-9078-6487F656A906}" destId="{498330BD-D126-43AA-B11D-376FDAD843D3}" srcOrd="0" destOrd="0" presId="urn:microsoft.com/office/officeart/2005/8/layout/cycle7"/>
    <dgm:cxn modelId="{468FE881-C116-4A04-865E-4263A0A6CF08}" type="presOf" srcId="{4E14F597-804E-42FB-BD03-8C9DAD1F0A18}" destId="{A05001CC-3C22-4628-AFEC-30100E03E872}" srcOrd="1" destOrd="0" presId="urn:microsoft.com/office/officeart/2005/8/layout/cycle7"/>
    <dgm:cxn modelId="{2F17483F-FBC5-4040-9412-E92E4B634F2C}" type="presOf" srcId="{2CB82B37-7FF4-48CF-AF57-4CBCB2EABE53}" destId="{540A51DA-0311-4E19-880B-2B56D8A9F5BA}" srcOrd="0" destOrd="0" presId="urn:microsoft.com/office/officeart/2005/8/layout/cycle7"/>
    <dgm:cxn modelId="{A0F13A59-69A2-4A22-ACBC-DC0CDF9A11FF}" type="presOf" srcId="{14ABFCAA-E02E-4719-B92A-5321C2D0E962}" destId="{0F0CDAF7-FD31-442B-AAB0-7DABDE266D2F}" srcOrd="0" destOrd="0" presId="urn:microsoft.com/office/officeart/2005/8/layout/cycle7"/>
    <dgm:cxn modelId="{C61F56E1-D8B1-498F-BBA9-3A4B06E5D609}" type="presOf" srcId="{4E14F597-804E-42FB-BD03-8C9DAD1F0A18}" destId="{455A818C-0076-49CC-856B-9E03EA1173D2}" srcOrd="0" destOrd="0" presId="urn:microsoft.com/office/officeart/2005/8/layout/cycle7"/>
    <dgm:cxn modelId="{6D521266-8AC4-4225-BE39-2225E3F028C1}" srcId="{046F7EE5-4A8C-4DAB-A9B1-D14BA5017158}" destId="{2CB82B37-7FF4-48CF-AF57-4CBCB2EABE53}" srcOrd="2" destOrd="0" parTransId="{48D3DE08-33A7-42FE-AF18-C3957F084DAD}" sibTransId="{3732323C-853B-4464-8D80-CE38CBA3BEA1}"/>
    <dgm:cxn modelId="{EC545056-82A3-4677-B7E6-C2F54BAA053D}" type="presOf" srcId="{8031D4C0-B806-4968-89A1-04F5444065D1}" destId="{7D171899-F9F3-4312-9B7B-4CD0678931AF}" srcOrd="0" destOrd="0" presId="urn:microsoft.com/office/officeart/2005/8/layout/cycle7"/>
    <dgm:cxn modelId="{989A135B-412E-44E9-B41C-255D25F24453}" type="presOf" srcId="{14ABFCAA-E02E-4719-B92A-5321C2D0E962}" destId="{AEB0CBC8-6D29-4363-8F57-B3E07BD3496D}" srcOrd="1" destOrd="0" presId="urn:microsoft.com/office/officeart/2005/8/layout/cycle7"/>
    <dgm:cxn modelId="{AA911555-F5CC-4DB1-8315-F1251E6D8666}" srcId="{046F7EE5-4A8C-4DAB-A9B1-D14BA5017158}" destId="{89DF546A-9430-4F15-9078-6487F656A906}" srcOrd="0" destOrd="0" parTransId="{15D07C03-7B4B-42DA-8E4C-57D075305A0F}" sibTransId="{4E14F597-804E-42FB-BD03-8C9DAD1F0A18}"/>
    <dgm:cxn modelId="{709A3B52-EE15-4F16-BD49-BBE33ED54576}" type="presOf" srcId="{3732323C-853B-4464-8D80-CE38CBA3BEA1}" destId="{3AC39439-4B0D-4393-8479-AD7E4DDCAB9F}" srcOrd="1" destOrd="0" presId="urn:microsoft.com/office/officeart/2005/8/layout/cycle7"/>
    <dgm:cxn modelId="{85FDEB2A-F6B0-465A-A203-F7C806FC9190}" srcId="{046F7EE5-4A8C-4DAB-A9B1-D14BA5017158}" destId="{8031D4C0-B806-4968-89A1-04F5444065D1}" srcOrd="1" destOrd="0" parTransId="{0417A939-6DFE-4A6F-939D-487053E9EB0F}" sibTransId="{14ABFCAA-E02E-4719-B92A-5321C2D0E962}"/>
    <dgm:cxn modelId="{BD9B044E-ACAF-41D4-AA25-40BA81E09BA0}" type="presOf" srcId="{046F7EE5-4A8C-4DAB-A9B1-D14BA5017158}" destId="{2652E048-59D7-4310-83B5-1A2FDBA4D523}" srcOrd="0" destOrd="0" presId="urn:microsoft.com/office/officeart/2005/8/layout/cycle7"/>
    <dgm:cxn modelId="{B99052D0-BECE-4621-A2A2-963731BCB17C}" type="presParOf" srcId="{2652E048-59D7-4310-83B5-1A2FDBA4D523}" destId="{498330BD-D126-43AA-B11D-376FDAD843D3}" srcOrd="0" destOrd="0" presId="urn:microsoft.com/office/officeart/2005/8/layout/cycle7"/>
    <dgm:cxn modelId="{6E51DD07-2DC9-4DB7-AE9B-63B0ED50A145}" type="presParOf" srcId="{2652E048-59D7-4310-83B5-1A2FDBA4D523}" destId="{455A818C-0076-49CC-856B-9E03EA1173D2}" srcOrd="1" destOrd="0" presId="urn:microsoft.com/office/officeart/2005/8/layout/cycle7"/>
    <dgm:cxn modelId="{27775BE2-C096-4359-BBD5-74C886FAE93A}" type="presParOf" srcId="{455A818C-0076-49CC-856B-9E03EA1173D2}" destId="{A05001CC-3C22-4628-AFEC-30100E03E872}" srcOrd="0" destOrd="0" presId="urn:microsoft.com/office/officeart/2005/8/layout/cycle7"/>
    <dgm:cxn modelId="{FB6A5FFF-4EAA-4DD9-A886-E174835C47A7}" type="presParOf" srcId="{2652E048-59D7-4310-83B5-1A2FDBA4D523}" destId="{7D171899-F9F3-4312-9B7B-4CD0678931AF}" srcOrd="2" destOrd="0" presId="urn:microsoft.com/office/officeart/2005/8/layout/cycle7"/>
    <dgm:cxn modelId="{E887F522-6D70-4562-9C40-CC554D45FA77}" type="presParOf" srcId="{2652E048-59D7-4310-83B5-1A2FDBA4D523}" destId="{0F0CDAF7-FD31-442B-AAB0-7DABDE266D2F}" srcOrd="3" destOrd="0" presId="urn:microsoft.com/office/officeart/2005/8/layout/cycle7"/>
    <dgm:cxn modelId="{B4266CE0-9788-45FE-A037-896E0EEAF0E8}" type="presParOf" srcId="{0F0CDAF7-FD31-442B-AAB0-7DABDE266D2F}" destId="{AEB0CBC8-6D29-4363-8F57-B3E07BD3496D}" srcOrd="0" destOrd="0" presId="urn:microsoft.com/office/officeart/2005/8/layout/cycle7"/>
    <dgm:cxn modelId="{C5EC4C4F-18D2-4BCD-9D92-2B06AE3A1CA7}" type="presParOf" srcId="{2652E048-59D7-4310-83B5-1A2FDBA4D523}" destId="{540A51DA-0311-4E19-880B-2B56D8A9F5BA}" srcOrd="4" destOrd="0" presId="urn:microsoft.com/office/officeart/2005/8/layout/cycle7"/>
    <dgm:cxn modelId="{EA9F4AAB-33FD-40CA-98C3-CF4B3E349A1A}" type="presParOf" srcId="{2652E048-59D7-4310-83B5-1A2FDBA4D523}" destId="{E9F30E88-B316-40C6-8903-B6A9B045BB15}" srcOrd="5" destOrd="0" presId="urn:microsoft.com/office/officeart/2005/8/layout/cycle7"/>
    <dgm:cxn modelId="{6E3AE7D6-3AD5-4510-B652-0B5973E2BD9A}" type="presParOf" srcId="{E9F30E88-B316-40C6-8903-B6A9B045BB15}" destId="{3AC39439-4B0D-4393-8479-AD7E4DDCAB9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F57003-4240-40CF-9DC9-BD6F2BF1C6D9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C05B2EA8-0B10-4AEA-99C0-8E620C92E5B1}">
      <dgm:prSet phldrT="[Текст]" custT="1"/>
      <dgm:spPr/>
      <dgm:t>
        <a:bodyPr/>
        <a:lstStyle/>
        <a:p>
          <a:r>
            <a:rPr lang="uk-UA" sz="3600" dirty="0" smtClean="0"/>
            <a:t>Поміщики</a:t>
          </a:r>
          <a:endParaRPr lang="ru-RU" sz="3600" dirty="0"/>
        </a:p>
      </dgm:t>
    </dgm:pt>
    <dgm:pt modelId="{A58A914A-3AEE-4B28-A127-C45FD2030C15}" type="parTrans" cxnId="{40A6E48C-3954-40AB-804F-E8507246D715}">
      <dgm:prSet/>
      <dgm:spPr/>
      <dgm:t>
        <a:bodyPr/>
        <a:lstStyle/>
        <a:p>
          <a:endParaRPr lang="ru-RU"/>
        </a:p>
      </dgm:t>
    </dgm:pt>
    <dgm:pt modelId="{D9ECA57D-FD40-445D-87DD-E4917A361F93}" type="sibTrans" cxnId="{40A6E48C-3954-40AB-804F-E8507246D715}">
      <dgm:prSet/>
      <dgm:spPr/>
      <dgm:t>
        <a:bodyPr/>
        <a:lstStyle/>
        <a:p>
          <a:endParaRPr lang="ru-RU"/>
        </a:p>
      </dgm:t>
    </dgm:pt>
    <dgm:pt modelId="{F83CEF78-E257-43B2-BA68-7E44CC0388E0}">
      <dgm:prSet phldrT="[Текст]" phldr="1"/>
      <dgm:spPr/>
      <dgm:t>
        <a:bodyPr/>
        <a:lstStyle/>
        <a:p>
          <a:endParaRPr lang="ru-RU"/>
        </a:p>
      </dgm:t>
    </dgm:pt>
    <dgm:pt modelId="{8D688F23-6E13-42FC-8621-C273564A33E4}" type="parTrans" cxnId="{B8421844-4063-40BB-B4DC-1BE97991AB0B}">
      <dgm:prSet/>
      <dgm:spPr/>
      <dgm:t>
        <a:bodyPr/>
        <a:lstStyle/>
        <a:p>
          <a:endParaRPr lang="ru-RU"/>
        </a:p>
      </dgm:t>
    </dgm:pt>
    <dgm:pt modelId="{B296A946-E1CA-433A-B364-385E3E8F0AFD}" type="sibTrans" cxnId="{B8421844-4063-40BB-B4DC-1BE97991AB0B}">
      <dgm:prSet/>
      <dgm:spPr/>
      <dgm:t>
        <a:bodyPr/>
        <a:lstStyle/>
        <a:p>
          <a:endParaRPr lang="ru-RU"/>
        </a:p>
      </dgm:t>
    </dgm:pt>
    <dgm:pt modelId="{AF271960-B721-454F-8F81-A6BDE61B6575}">
      <dgm:prSet phldrT="[Текст]"/>
      <dgm:spPr/>
      <dgm:t>
        <a:bodyPr/>
        <a:lstStyle/>
        <a:p>
          <a:r>
            <a:rPr lang="uk-UA" dirty="0" smtClean="0"/>
            <a:t>Доводили</a:t>
          </a:r>
          <a:r>
            <a:rPr lang="uk-UA" baseline="0" dirty="0" smtClean="0"/>
            <a:t> до занепаду селянські господарства </a:t>
          </a:r>
          <a:endParaRPr lang="ru-RU" dirty="0"/>
        </a:p>
      </dgm:t>
    </dgm:pt>
    <dgm:pt modelId="{A083AE2D-921F-4AFB-93D8-EDCB24CCAD65}" type="parTrans" cxnId="{663901CD-5373-4729-98F5-29933C56DB9E}">
      <dgm:prSet/>
      <dgm:spPr/>
      <dgm:t>
        <a:bodyPr/>
        <a:lstStyle/>
        <a:p>
          <a:endParaRPr lang="ru-RU"/>
        </a:p>
      </dgm:t>
    </dgm:pt>
    <dgm:pt modelId="{F8BB28B0-F5B3-4A2D-A730-DCA9C88248BB}" type="sibTrans" cxnId="{663901CD-5373-4729-98F5-29933C56DB9E}">
      <dgm:prSet/>
      <dgm:spPr/>
      <dgm:t>
        <a:bodyPr/>
        <a:lstStyle/>
        <a:p>
          <a:endParaRPr lang="ru-RU"/>
        </a:p>
      </dgm:t>
    </dgm:pt>
    <dgm:pt modelId="{AF94B508-9907-48D0-BE22-34301FFC8E20}">
      <dgm:prSet phldrT="[Текст]" phldr="1"/>
      <dgm:spPr/>
      <dgm:t>
        <a:bodyPr/>
        <a:lstStyle/>
        <a:p>
          <a:endParaRPr lang="ru-RU"/>
        </a:p>
      </dgm:t>
    </dgm:pt>
    <dgm:pt modelId="{45ACFAF2-F009-466E-AC09-F1D87DDACE20}" type="parTrans" cxnId="{525DCF00-EB80-4B94-90E0-AEE0E3D8F135}">
      <dgm:prSet/>
      <dgm:spPr/>
      <dgm:t>
        <a:bodyPr/>
        <a:lstStyle/>
        <a:p>
          <a:endParaRPr lang="ru-RU"/>
        </a:p>
      </dgm:t>
    </dgm:pt>
    <dgm:pt modelId="{B42326F7-D25E-4C21-9874-C5D42ABBE323}" type="sibTrans" cxnId="{525DCF00-EB80-4B94-90E0-AEE0E3D8F135}">
      <dgm:prSet/>
      <dgm:spPr/>
      <dgm:t>
        <a:bodyPr/>
        <a:lstStyle/>
        <a:p>
          <a:endParaRPr lang="ru-RU"/>
        </a:p>
      </dgm:t>
    </dgm:pt>
    <dgm:pt modelId="{57F32A5D-B889-41DD-A90B-3B9C9C41A14F}">
      <dgm:prSet phldrT="[Текст]"/>
      <dgm:spPr/>
      <dgm:t>
        <a:bodyPr/>
        <a:lstStyle/>
        <a:p>
          <a:r>
            <a:rPr lang="uk-UA" dirty="0" smtClean="0"/>
            <a:t>Підривали економіку власних маєтків</a:t>
          </a:r>
          <a:endParaRPr lang="ru-RU" dirty="0"/>
        </a:p>
      </dgm:t>
    </dgm:pt>
    <dgm:pt modelId="{B6C3BD25-A6F5-46A4-969A-298725C14452}" type="parTrans" cxnId="{CDD6AEC7-C4AE-4D77-88FA-BBCE194E0C91}">
      <dgm:prSet/>
      <dgm:spPr/>
      <dgm:t>
        <a:bodyPr/>
        <a:lstStyle/>
        <a:p>
          <a:endParaRPr lang="ru-RU"/>
        </a:p>
      </dgm:t>
    </dgm:pt>
    <dgm:pt modelId="{49FB1740-79BD-4014-8774-DB4497F364AE}" type="sibTrans" cxnId="{CDD6AEC7-C4AE-4D77-88FA-BBCE194E0C91}">
      <dgm:prSet/>
      <dgm:spPr/>
      <dgm:t>
        <a:bodyPr/>
        <a:lstStyle/>
        <a:p>
          <a:endParaRPr lang="ru-RU"/>
        </a:p>
      </dgm:t>
    </dgm:pt>
    <dgm:pt modelId="{5CF3761D-913D-4E48-85DE-D1508A56046E}">
      <dgm:prSet phldrT="[Текст]" phldr="1"/>
      <dgm:spPr/>
      <dgm:t>
        <a:bodyPr/>
        <a:lstStyle/>
        <a:p>
          <a:endParaRPr lang="ru-RU"/>
        </a:p>
      </dgm:t>
    </dgm:pt>
    <dgm:pt modelId="{A730914B-52D1-44E7-9AD3-5D603A79FA3E}" type="parTrans" cxnId="{CA8EAA3F-D380-42CE-988F-D65F61C20DA2}">
      <dgm:prSet/>
      <dgm:spPr/>
      <dgm:t>
        <a:bodyPr/>
        <a:lstStyle/>
        <a:p>
          <a:endParaRPr lang="ru-RU"/>
        </a:p>
      </dgm:t>
    </dgm:pt>
    <dgm:pt modelId="{D12233E4-6B4A-4D0C-A30E-4FD0D53D9E3B}" type="sibTrans" cxnId="{CA8EAA3F-D380-42CE-988F-D65F61C20DA2}">
      <dgm:prSet/>
      <dgm:spPr/>
      <dgm:t>
        <a:bodyPr/>
        <a:lstStyle/>
        <a:p>
          <a:endParaRPr lang="ru-RU"/>
        </a:p>
      </dgm:t>
    </dgm:pt>
    <dgm:pt modelId="{AF4EFDDC-481C-4812-BC69-266E762440DF}" type="pres">
      <dgm:prSet presAssocID="{00F57003-4240-40CF-9DC9-BD6F2BF1C6D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D9F4B60-936E-494B-8510-133AB81B9202}" type="pres">
      <dgm:prSet presAssocID="{C05B2EA8-0B10-4AEA-99C0-8E620C92E5B1}" presName="composite" presStyleCnt="0"/>
      <dgm:spPr/>
    </dgm:pt>
    <dgm:pt modelId="{6FEF8F11-1BB0-457E-84C0-B2C4B2711110}" type="pres">
      <dgm:prSet presAssocID="{C05B2EA8-0B10-4AEA-99C0-8E620C92E5B1}" presName="bentUpArrow1" presStyleLbl="alignImgPlace1" presStyleIdx="0" presStyleCnt="2"/>
      <dgm:spPr/>
    </dgm:pt>
    <dgm:pt modelId="{AFDD5B2D-B918-4309-886C-3A5433D06085}" type="pres">
      <dgm:prSet presAssocID="{C05B2EA8-0B10-4AEA-99C0-8E620C92E5B1}" presName="ParentText" presStyleLbl="node1" presStyleIdx="0" presStyleCnt="3" custLinFactNeighborX="-31889" custLinFactNeighborY="-50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AFA9E-DAE4-4963-85FC-63C8CC416629}" type="pres">
      <dgm:prSet presAssocID="{C05B2EA8-0B10-4AEA-99C0-8E620C92E5B1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CD7EB-6FE3-4E3F-9120-904FF979E4CC}" type="pres">
      <dgm:prSet presAssocID="{D9ECA57D-FD40-445D-87DD-E4917A361F93}" presName="sibTrans" presStyleCnt="0"/>
      <dgm:spPr/>
    </dgm:pt>
    <dgm:pt modelId="{E750524D-9603-41FF-9ED2-C664346B247F}" type="pres">
      <dgm:prSet presAssocID="{AF271960-B721-454F-8F81-A6BDE61B6575}" presName="composite" presStyleCnt="0"/>
      <dgm:spPr/>
    </dgm:pt>
    <dgm:pt modelId="{9B8E11DB-7D58-4303-BFFB-B1D63E4B18ED}" type="pres">
      <dgm:prSet presAssocID="{AF271960-B721-454F-8F81-A6BDE61B6575}" presName="bentUpArrow1" presStyleLbl="alignImgPlace1" presStyleIdx="1" presStyleCnt="2"/>
      <dgm:spPr/>
    </dgm:pt>
    <dgm:pt modelId="{78CFD72A-9931-4E8D-82C9-EFA3DB36D2CE}" type="pres">
      <dgm:prSet presAssocID="{AF271960-B721-454F-8F81-A6BDE61B6575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58308-E768-4283-9897-4E856607DB27}" type="pres">
      <dgm:prSet presAssocID="{AF271960-B721-454F-8F81-A6BDE61B6575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D1E52-F1C9-498F-9B65-2511CF3CF884}" type="pres">
      <dgm:prSet presAssocID="{F8BB28B0-F5B3-4A2D-A730-DCA9C88248BB}" presName="sibTrans" presStyleCnt="0"/>
      <dgm:spPr/>
    </dgm:pt>
    <dgm:pt modelId="{B2330AD9-E446-46F0-BD21-689027ECC5E3}" type="pres">
      <dgm:prSet presAssocID="{57F32A5D-B889-41DD-A90B-3B9C9C41A14F}" presName="composite" presStyleCnt="0"/>
      <dgm:spPr/>
    </dgm:pt>
    <dgm:pt modelId="{3FC244FE-C4A8-4BEA-A6ED-CAFD8749390C}" type="pres">
      <dgm:prSet presAssocID="{57F32A5D-B889-41DD-A90B-3B9C9C41A14F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03DA4-43AE-4EC1-B303-FF4ADEE05209}" type="pres">
      <dgm:prSet presAssocID="{57F32A5D-B889-41DD-A90B-3B9C9C41A14F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05360A-FC13-4620-BEFE-37AAA84052CF}" type="presOf" srcId="{57F32A5D-B889-41DD-A90B-3B9C9C41A14F}" destId="{3FC244FE-C4A8-4BEA-A6ED-CAFD8749390C}" srcOrd="0" destOrd="0" presId="urn:microsoft.com/office/officeart/2005/8/layout/StepDownProcess"/>
    <dgm:cxn modelId="{663901CD-5373-4729-98F5-29933C56DB9E}" srcId="{00F57003-4240-40CF-9DC9-BD6F2BF1C6D9}" destId="{AF271960-B721-454F-8F81-A6BDE61B6575}" srcOrd="1" destOrd="0" parTransId="{A083AE2D-921F-4AFB-93D8-EDCB24CCAD65}" sibTransId="{F8BB28B0-F5B3-4A2D-A730-DCA9C88248BB}"/>
    <dgm:cxn modelId="{CA8EAA3F-D380-42CE-988F-D65F61C20DA2}" srcId="{57F32A5D-B889-41DD-A90B-3B9C9C41A14F}" destId="{5CF3761D-913D-4E48-85DE-D1508A56046E}" srcOrd="0" destOrd="0" parTransId="{A730914B-52D1-44E7-9AD3-5D603A79FA3E}" sibTransId="{D12233E4-6B4A-4D0C-A30E-4FD0D53D9E3B}"/>
    <dgm:cxn modelId="{40A6E48C-3954-40AB-804F-E8507246D715}" srcId="{00F57003-4240-40CF-9DC9-BD6F2BF1C6D9}" destId="{C05B2EA8-0B10-4AEA-99C0-8E620C92E5B1}" srcOrd="0" destOrd="0" parTransId="{A58A914A-3AEE-4B28-A127-C45FD2030C15}" sibTransId="{D9ECA57D-FD40-445D-87DD-E4917A361F93}"/>
    <dgm:cxn modelId="{8683791D-93E6-48BC-AFE0-575C566E1AA2}" type="presOf" srcId="{00F57003-4240-40CF-9DC9-BD6F2BF1C6D9}" destId="{AF4EFDDC-481C-4812-BC69-266E762440DF}" srcOrd="0" destOrd="0" presId="urn:microsoft.com/office/officeart/2005/8/layout/StepDownProcess"/>
    <dgm:cxn modelId="{CDD6AEC7-C4AE-4D77-88FA-BBCE194E0C91}" srcId="{00F57003-4240-40CF-9DC9-BD6F2BF1C6D9}" destId="{57F32A5D-B889-41DD-A90B-3B9C9C41A14F}" srcOrd="2" destOrd="0" parTransId="{B6C3BD25-A6F5-46A4-969A-298725C14452}" sibTransId="{49FB1740-79BD-4014-8774-DB4497F364AE}"/>
    <dgm:cxn modelId="{B8421844-4063-40BB-B4DC-1BE97991AB0B}" srcId="{C05B2EA8-0B10-4AEA-99C0-8E620C92E5B1}" destId="{F83CEF78-E257-43B2-BA68-7E44CC0388E0}" srcOrd="0" destOrd="0" parTransId="{8D688F23-6E13-42FC-8621-C273564A33E4}" sibTransId="{B296A946-E1CA-433A-B364-385E3E8F0AFD}"/>
    <dgm:cxn modelId="{FA55CE1A-8AEB-4C33-BA95-65118D200968}" type="presOf" srcId="{5CF3761D-913D-4E48-85DE-D1508A56046E}" destId="{A7503DA4-43AE-4EC1-B303-FF4ADEE05209}" srcOrd="0" destOrd="0" presId="urn:microsoft.com/office/officeart/2005/8/layout/StepDownProcess"/>
    <dgm:cxn modelId="{599FEA84-5668-4C04-A059-E627B87DDD7D}" type="presOf" srcId="{F83CEF78-E257-43B2-BA68-7E44CC0388E0}" destId="{826AFA9E-DAE4-4963-85FC-63C8CC416629}" srcOrd="0" destOrd="0" presId="urn:microsoft.com/office/officeart/2005/8/layout/StepDownProcess"/>
    <dgm:cxn modelId="{674462D0-3FB2-41CE-96E6-5FD9E0A3CDEA}" type="presOf" srcId="{AF94B508-9907-48D0-BE22-34301FFC8E20}" destId="{6CA58308-E768-4283-9897-4E856607DB27}" srcOrd="0" destOrd="0" presId="urn:microsoft.com/office/officeart/2005/8/layout/StepDownProcess"/>
    <dgm:cxn modelId="{30989F25-3C46-490A-B80C-012CCBD114DA}" type="presOf" srcId="{AF271960-B721-454F-8F81-A6BDE61B6575}" destId="{78CFD72A-9931-4E8D-82C9-EFA3DB36D2CE}" srcOrd="0" destOrd="0" presId="urn:microsoft.com/office/officeart/2005/8/layout/StepDownProcess"/>
    <dgm:cxn modelId="{525DCF00-EB80-4B94-90E0-AEE0E3D8F135}" srcId="{AF271960-B721-454F-8F81-A6BDE61B6575}" destId="{AF94B508-9907-48D0-BE22-34301FFC8E20}" srcOrd="0" destOrd="0" parTransId="{45ACFAF2-F009-466E-AC09-F1D87DDACE20}" sibTransId="{B42326F7-D25E-4C21-9874-C5D42ABBE323}"/>
    <dgm:cxn modelId="{8DDA0886-DA41-48F6-A22A-481885F76217}" type="presOf" srcId="{C05B2EA8-0B10-4AEA-99C0-8E620C92E5B1}" destId="{AFDD5B2D-B918-4309-886C-3A5433D06085}" srcOrd="0" destOrd="0" presId="urn:microsoft.com/office/officeart/2005/8/layout/StepDownProcess"/>
    <dgm:cxn modelId="{1C8A3AF2-3B15-4455-8F7D-6437D05BBE9E}" type="presParOf" srcId="{AF4EFDDC-481C-4812-BC69-266E762440DF}" destId="{BD9F4B60-936E-494B-8510-133AB81B9202}" srcOrd="0" destOrd="0" presId="urn:microsoft.com/office/officeart/2005/8/layout/StepDownProcess"/>
    <dgm:cxn modelId="{717B57AF-9714-446B-85A6-7A83DDE95676}" type="presParOf" srcId="{BD9F4B60-936E-494B-8510-133AB81B9202}" destId="{6FEF8F11-1BB0-457E-84C0-B2C4B2711110}" srcOrd="0" destOrd="0" presId="urn:microsoft.com/office/officeart/2005/8/layout/StepDownProcess"/>
    <dgm:cxn modelId="{92FC45F0-4CC3-4875-806E-2DCDEC04DA8D}" type="presParOf" srcId="{BD9F4B60-936E-494B-8510-133AB81B9202}" destId="{AFDD5B2D-B918-4309-886C-3A5433D06085}" srcOrd="1" destOrd="0" presId="urn:microsoft.com/office/officeart/2005/8/layout/StepDownProcess"/>
    <dgm:cxn modelId="{0CAFC831-7012-4E4B-9755-8FB924C5BFB9}" type="presParOf" srcId="{BD9F4B60-936E-494B-8510-133AB81B9202}" destId="{826AFA9E-DAE4-4963-85FC-63C8CC416629}" srcOrd="2" destOrd="0" presId="urn:microsoft.com/office/officeart/2005/8/layout/StepDownProcess"/>
    <dgm:cxn modelId="{787390D2-B682-4381-B46A-52024F1CE000}" type="presParOf" srcId="{AF4EFDDC-481C-4812-BC69-266E762440DF}" destId="{F5CCD7EB-6FE3-4E3F-9120-904FF979E4CC}" srcOrd="1" destOrd="0" presId="urn:microsoft.com/office/officeart/2005/8/layout/StepDownProcess"/>
    <dgm:cxn modelId="{7A5E49BA-A66D-435F-AEDB-E84E49F6D797}" type="presParOf" srcId="{AF4EFDDC-481C-4812-BC69-266E762440DF}" destId="{E750524D-9603-41FF-9ED2-C664346B247F}" srcOrd="2" destOrd="0" presId="urn:microsoft.com/office/officeart/2005/8/layout/StepDownProcess"/>
    <dgm:cxn modelId="{54F2226F-E241-4103-BEE3-1D0B61ACCCE8}" type="presParOf" srcId="{E750524D-9603-41FF-9ED2-C664346B247F}" destId="{9B8E11DB-7D58-4303-BFFB-B1D63E4B18ED}" srcOrd="0" destOrd="0" presId="urn:microsoft.com/office/officeart/2005/8/layout/StepDownProcess"/>
    <dgm:cxn modelId="{7405285D-9724-46B3-9B57-F9A2B00A6EB4}" type="presParOf" srcId="{E750524D-9603-41FF-9ED2-C664346B247F}" destId="{78CFD72A-9931-4E8D-82C9-EFA3DB36D2CE}" srcOrd="1" destOrd="0" presId="urn:microsoft.com/office/officeart/2005/8/layout/StepDownProcess"/>
    <dgm:cxn modelId="{8260E9F4-B453-4441-936D-1FBD39A7927A}" type="presParOf" srcId="{E750524D-9603-41FF-9ED2-C664346B247F}" destId="{6CA58308-E768-4283-9897-4E856607DB27}" srcOrd="2" destOrd="0" presId="urn:microsoft.com/office/officeart/2005/8/layout/StepDownProcess"/>
    <dgm:cxn modelId="{3127642A-09CC-49DC-BDE0-2693ABC8D925}" type="presParOf" srcId="{AF4EFDDC-481C-4812-BC69-266E762440DF}" destId="{D3BD1E52-F1C9-498F-9B65-2511CF3CF884}" srcOrd="3" destOrd="0" presId="urn:microsoft.com/office/officeart/2005/8/layout/StepDownProcess"/>
    <dgm:cxn modelId="{30C75345-4030-419D-955A-A3EBB4E23292}" type="presParOf" srcId="{AF4EFDDC-481C-4812-BC69-266E762440DF}" destId="{B2330AD9-E446-46F0-BD21-689027ECC5E3}" srcOrd="4" destOrd="0" presId="urn:microsoft.com/office/officeart/2005/8/layout/StepDownProcess"/>
    <dgm:cxn modelId="{0E4A47E9-CB64-482F-867C-5D5CE3C9DFDD}" type="presParOf" srcId="{B2330AD9-E446-46F0-BD21-689027ECC5E3}" destId="{3FC244FE-C4A8-4BEA-A6ED-CAFD8749390C}" srcOrd="0" destOrd="0" presId="urn:microsoft.com/office/officeart/2005/8/layout/StepDownProcess"/>
    <dgm:cxn modelId="{F264D38E-3D0A-4E9A-B2C7-D6869D333B77}" type="presParOf" srcId="{B2330AD9-E446-46F0-BD21-689027ECC5E3}" destId="{A7503DA4-43AE-4EC1-B303-FF4ADEE05209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DF9CA2-B068-4714-BD60-0C052FB3BF7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885C23-5EAC-4F40-BCA8-FB2B0EDAC13C}">
      <dgm:prSet phldrT="[Текст]"/>
      <dgm:spPr/>
      <dgm:t>
        <a:bodyPr/>
        <a:lstStyle/>
        <a:p>
          <a:r>
            <a:rPr lang="uk-UA" dirty="0" smtClean="0"/>
            <a:t>Поміщицькі селяни</a:t>
          </a:r>
          <a:endParaRPr lang="ru-RU" dirty="0"/>
        </a:p>
      </dgm:t>
    </dgm:pt>
    <dgm:pt modelId="{92782D63-4DA4-4BDB-838C-BE3A2E73826C}" type="parTrans" cxnId="{573AED4C-8F08-43C5-BA13-57EEFF6BEC49}">
      <dgm:prSet/>
      <dgm:spPr/>
      <dgm:t>
        <a:bodyPr/>
        <a:lstStyle/>
        <a:p>
          <a:endParaRPr lang="ru-RU"/>
        </a:p>
      </dgm:t>
    </dgm:pt>
    <dgm:pt modelId="{263E515B-8791-4ABC-9608-54A959F2B8FD}" type="sibTrans" cxnId="{573AED4C-8F08-43C5-BA13-57EEFF6BEC49}">
      <dgm:prSet/>
      <dgm:spPr/>
      <dgm:t>
        <a:bodyPr/>
        <a:lstStyle/>
        <a:p>
          <a:endParaRPr lang="ru-RU"/>
        </a:p>
      </dgm:t>
    </dgm:pt>
    <dgm:pt modelId="{47590330-C2AB-41CD-A0F2-B40407C6CA61}">
      <dgm:prSet phldrT="[Текст]"/>
      <dgm:spPr/>
      <dgm:t>
        <a:bodyPr/>
        <a:lstStyle/>
        <a:p>
          <a:endParaRPr lang="ru-RU" dirty="0"/>
        </a:p>
      </dgm:t>
    </dgm:pt>
    <dgm:pt modelId="{45D37762-D98F-4525-8712-439CBCAF7E7A}" type="parTrans" cxnId="{7BE8769B-57F8-450F-826D-28F37ADEB2D4}">
      <dgm:prSet/>
      <dgm:spPr/>
      <dgm:t>
        <a:bodyPr/>
        <a:lstStyle/>
        <a:p>
          <a:endParaRPr lang="ru-RU"/>
        </a:p>
      </dgm:t>
    </dgm:pt>
    <dgm:pt modelId="{BEA79F86-A962-4A01-B677-01A1E98542BB}" type="sibTrans" cxnId="{7BE8769B-57F8-450F-826D-28F37ADEB2D4}">
      <dgm:prSet/>
      <dgm:spPr/>
      <dgm:t>
        <a:bodyPr/>
        <a:lstStyle/>
        <a:p>
          <a:endParaRPr lang="ru-RU"/>
        </a:p>
      </dgm:t>
    </dgm:pt>
    <dgm:pt modelId="{EDA6F751-BD8B-4FD0-A621-05499C3B4F68}">
      <dgm:prSet phldrT="[Текст]"/>
      <dgm:spPr/>
      <dgm:t>
        <a:bodyPr/>
        <a:lstStyle/>
        <a:p>
          <a:endParaRPr lang="ru-RU" dirty="0"/>
        </a:p>
      </dgm:t>
    </dgm:pt>
    <dgm:pt modelId="{43D04B6D-2F92-40B3-B6A1-340BBFB279CA}" type="parTrans" cxnId="{9859F3AB-1DEE-4A19-8417-7FBB8E97ED02}">
      <dgm:prSet/>
      <dgm:spPr/>
      <dgm:t>
        <a:bodyPr/>
        <a:lstStyle/>
        <a:p>
          <a:endParaRPr lang="ru-RU"/>
        </a:p>
      </dgm:t>
    </dgm:pt>
    <dgm:pt modelId="{1FA968AA-A89E-4FB0-8882-F03C173E7C8D}" type="sibTrans" cxnId="{9859F3AB-1DEE-4A19-8417-7FBB8E97ED02}">
      <dgm:prSet/>
      <dgm:spPr/>
      <dgm:t>
        <a:bodyPr/>
        <a:lstStyle/>
        <a:p>
          <a:endParaRPr lang="ru-RU"/>
        </a:p>
      </dgm:t>
    </dgm:pt>
    <dgm:pt modelId="{04F20061-BE0E-41A4-AC89-76EC458E07B4}">
      <dgm:prSet phldrT="[Текст]"/>
      <dgm:spPr/>
      <dgm:t>
        <a:bodyPr/>
        <a:lstStyle/>
        <a:p>
          <a:r>
            <a:rPr lang="uk-UA" dirty="0" smtClean="0"/>
            <a:t>Державні селяни</a:t>
          </a:r>
          <a:endParaRPr lang="ru-RU" dirty="0"/>
        </a:p>
      </dgm:t>
    </dgm:pt>
    <dgm:pt modelId="{641B2900-46D2-4C07-ACF1-C361B0FC1815}" type="parTrans" cxnId="{0EE292EA-B491-436F-B6CD-6EAE9D6F4FC7}">
      <dgm:prSet/>
      <dgm:spPr/>
      <dgm:t>
        <a:bodyPr/>
        <a:lstStyle/>
        <a:p>
          <a:endParaRPr lang="ru-RU"/>
        </a:p>
      </dgm:t>
    </dgm:pt>
    <dgm:pt modelId="{3A3C4500-BC70-4FCD-9F2D-36192A887153}" type="sibTrans" cxnId="{0EE292EA-B491-436F-B6CD-6EAE9D6F4FC7}">
      <dgm:prSet/>
      <dgm:spPr/>
      <dgm:t>
        <a:bodyPr/>
        <a:lstStyle/>
        <a:p>
          <a:endParaRPr lang="ru-RU"/>
        </a:p>
      </dgm:t>
    </dgm:pt>
    <dgm:pt modelId="{20612D28-4FDD-48D9-A8C9-88D9202B7C94}">
      <dgm:prSet phldrT="[Текст]"/>
      <dgm:spPr/>
      <dgm:t>
        <a:bodyPr/>
        <a:lstStyle/>
        <a:p>
          <a:r>
            <a:rPr lang="uk-UA" dirty="0" smtClean="0"/>
            <a:t>Мали значно більше прав ,ніж поміщицькі . Не були особисто залежними</a:t>
          </a:r>
          <a:endParaRPr lang="ru-RU" dirty="0"/>
        </a:p>
      </dgm:t>
    </dgm:pt>
    <dgm:pt modelId="{CD5168DF-0D6E-4BB8-9A5E-9DAB2369C3D8}" type="parTrans" cxnId="{70B79E16-CD43-409F-A65A-6A1BD91B957E}">
      <dgm:prSet/>
      <dgm:spPr/>
      <dgm:t>
        <a:bodyPr/>
        <a:lstStyle/>
        <a:p>
          <a:endParaRPr lang="ru-RU"/>
        </a:p>
      </dgm:t>
    </dgm:pt>
    <dgm:pt modelId="{7F23F306-7308-4C91-A21D-633C9326C441}" type="sibTrans" cxnId="{70B79E16-CD43-409F-A65A-6A1BD91B957E}">
      <dgm:prSet/>
      <dgm:spPr/>
      <dgm:t>
        <a:bodyPr/>
        <a:lstStyle/>
        <a:p>
          <a:endParaRPr lang="ru-RU"/>
        </a:p>
      </dgm:t>
    </dgm:pt>
    <dgm:pt modelId="{359D4DA7-713F-499F-8874-95FB4B17EE92}">
      <dgm:prSet phldrT="[Текст]" custT="1"/>
      <dgm:spPr/>
      <dgm:t>
        <a:bodyPr/>
        <a:lstStyle/>
        <a:p>
          <a:r>
            <a:rPr lang="uk-UA" sz="1800" dirty="0" smtClean="0"/>
            <a:t>Сплачували державі грошову </a:t>
          </a:r>
          <a:r>
            <a:rPr lang="uk-UA" sz="1800" dirty="0" smtClean="0"/>
            <a:t>ренту</a:t>
          </a:r>
          <a:br>
            <a:rPr lang="uk-UA" sz="1800" dirty="0" smtClean="0"/>
          </a:br>
          <a:r>
            <a:rPr lang="uk-UA" sz="1800" dirty="0" smtClean="0"/>
            <a:t>Були в кращому становищі ніж поміщицькі . У 1801 їм було дозволено купувати </a:t>
          </a:r>
          <a:r>
            <a:rPr lang="uk-UA" sz="1800" dirty="0" err="1" smtClean="0"/>
            <a:t>землі.У</a:t>
          </a:r>
          <a:r>
            <a:rPr lang="uk-UA" sz="1800" dirty="0" smtClean="0"/>
            <a:t> 1818 було дозволено переходити в стан міщан і купців.</a:t>
          </a:r>
          <a:endParaRPr lang="ru-RU" sz="1800" dirty="0"/>
        </a:p>
      </dgm:t>
    </dgm:pt>
    <dgm:pt modelId="{1C5675CE-30FE-4F03-8520-BD472A5130C1}" type="parTrans" cxnId="{DD26A511-87DC-4284-B3F2-BBDD37AE5580}">
      <dgm:prSet/>
      <dgm:spPr/>
      <dgm:t>
        <a:bodyPr/>
        <a:lstStyle/>
        <a:p>
          <a:endParaRPr lang="ru-RU"/>
        </a:p>
      </dgm:t>
    </dgm:pt>
    <dgm:pt modelId="{949BD340-33E7-440F-8013-CF8B1E6D1FC3}" type="sibTrans" cxnId="{DD26A511-87DC-4284-B3F2-BBDD37AE5580}">
      <dgm:prSet/>
      <dgm:spPr/>
      <dgm:t>
        <a:bodyPr/>
        <a:lstStyle/>
        <a:p>
          <a:endParaRPr lang="ru-RU"/>
        </a:p>
      </dgm:t>
    </dgm:pt>
    <dgm:pt modelId="{4AC8AB10-143D-4E68-B102-AE69A3E715BC}" type="pres">
      <dgm:prSet presAssocID="{ADDF9CA2-B068-4714-BD60-0C052FB3BF7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4578706-0C72-4580-BAD9-7A2829ED44D1}" type="pres">
      <dgm:prSet presAssocID="{59885C23-5EAC-4F40-BCA8-FB2B0EDAC13C}" presName="root" presStyleCnt="0"/>
      <dgm:spPr/>
    </dgm:pt>
    <dgm:pt modelId="{647EF47D-2C59-4386-BF0D-52087A5C0F61}" type="pres">
      <dgm:prSet presAssocID="{59885C23-5EAC-4F40-BCA8-FB2B0EDAC13C}" presName="rootComposite" presStyleCnt="0"/>
      <dgm:spPr/>
    </dgm:pt>
    <dgm:pt modelId="{61A9AB1D-3E2E-4268-AC5D-D6F21AFB2C34}" type="pres">
      <dgm:prSet presAssocID="{59885C23-5EAC-4F40-BCA8-FB2B0EDAC13C}" presName="rootText" presStyleLbl="node1" presStyleIdx="0" presStyleCnt="2"/>
      <dgm:spPr/>
      <dgm:t>
        <a:bodyPr/>
        <a:lstStyle/>
        <a:p>
          <a:endParaRPr lang="ru-RU"/>
        </a:p>
      </dgm:t>
    </dgm:pt>
    <dgm:pt modelId="{5BAB3BBA-DD40-4DBE-B795-14654CC31AAE}" type="pres">
      <dgm:prSet presAssocID="{59885C23-5EAC-4F40-BCA8-FB2B0EDAC13C}" presName="rootConnector" presStyleLbl="node1" presStyleIdx="0" presStyleCnt="2"/>
      <dgm:spPr/>
      <dgm:t>
        <a:bodyPr/>
        <a:lstStyle/>
        <a:p>
          <a:endParaRPr lang="ru-RU"/>
        </a:p>
      </dgm:t>
    </dgm:pt>
    <dgm:pt modelId="{FD8D176E-BD59-4C34-BB37-D62127979C31}" type="pres">
      <dgm:prSet presAssocID="{59885C23-5EAC-4F40-BCA8-FB2B0EDAC13C}" presName="childShape" presStyleCnt="0"/>
      <dgm:spPr/>
    </dgm:pt>
    <dgm:pt modelId="{527B09D7-FF92-4DD4-B9F7-7C1B3AE60CC7}" type="pres">
      <dgm:prSet presAssocID="{45D37762-D98F-4525-8712-439CBCAF7E7A}" presName="Name13" presStyleLbl="parChTrans1D2" presStyleIdx="0" presStyleCnt="4"/>
      <dgm:spPr/>
      <dgm:t>
        <a:bodyPr/>
        <a:lstStyle/>
        <a:p>
          <a:endParaRPr lang="ru-RU"/>
        </a:p>
      </dgm:t>
    </dgm:pt>
    <dgm:pt modelId="{26FA8C0B-BD79-44AA-B13E-10C944BF31A1}" type="pres">
      <dgm:prSet presAssocID="{47590330-C2AB-41CD-A0F2-B40407C6CA61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62843-E5A2-477C-B067-0E5A1EB38BE9}" type="pres">
      <dgm:prSet presAssocID="{43D04B6D-2F92-40B3-B6A1-340BBFB279CA}" presName="Name13" presStyleLbl="parChTrans1D2" presStyleIdx="1" presStyleCnt="4"/>
      <dgm:spPr/>
      <dgm:t>
        <a:bodyPr/>
        <a:lstStyle/>
        <a:p>
          <a:endParaRPr lang="ru-RU"/>
        </a:p>
      </dgm:t>
    </dgm:pt>
    <dgm:pt modelId="{CD3DE96D-1401-4BD9-9405-F6E267BE5456}" type="pres">
      <dgm:prSet presAssocID="{EDA6F751-BD8B-4FD0-A621-05499C3B4F68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C03F5-284A-431D-8012-F02C8E73FCE7}" type="pres">
      <dgm:prSet presAssocID="{04F20061-BE0E-41A4-AC89-76EC458E07B4}" presName="root" presStyleCnt="0"/>
      <dgm:spPr/>
    </dgm:pt>
    <dgm:pt modelId="{39A2809D-8850-41BC-B5BD-332A5295E1A4}" type="pres">
      <dgm:prSet presAssocID="{04F20061-BE0E-41A4-AC89-76EC458E07B4}" presName="rootComposite" presStyleCnt="0"/>
      <dgm:spPr/>
    </dgm:pt>
    <dgm:pt modelId="{26F29F6B-6CAB-4D12-B83B-728E4E1A23C2}" type="pres">
      <dgm:prSet presAssocID="{04F20061-BE0E-41A4-AC89-76EC458E07B4}" presName="rootText" presStyleLbl="node1" presStyleIdx="1" presStyleCnt="2"/>
      <dgm:spPr/>
      <dgm:t>
        <a:bodyPr/>
        <a:lstStyle/>
        <a:p>
          <a:endParaRPr lang="ru-RU"/>
        </a:p>
      </dgm:t>
    </dgm:pt>
    <dgm:pt modelId="{158DE2A5-5377-4427-BEFE-25F90164269E}" type="pres">
      <dgm:prSet presAssocID="{04F20061-BE0E-41A4-AC89-76EC458E07B4}" presName="rootConnector" presStyleLbl="node1" presStyleIdx="1" presStyleCnt="2"/>
      <dgm:spPr/>
      <dgm:t>
        <a:bodyPr/>
        <a:lstStyle/>
        <a:p>
          <a:endParaRPr lang="ru-RU"/>
        </a:p>
      </dgm:t>
    </dgm:pt>
    <dgm:pt modelId="{8376D5AF-9CCE-4577-8B13-D8D6E5A91FD4}" type="pres">
      <dgm:prSet presAssocID="{04F20061-BE0E-41A4-AC89-76EC458E07B4}" presName="childShape" presStyleCnt="0"/>
      <dgm:spPr/>
    </dgm:pt>
    <dgm:pt modelId="{B9E21D9D-9B93-457A-87C5-F731FC36E9FE}" type="pres">
      <dgm:prSet presAssocID="{CD5168DF-0D6E-4BB8-9A5E-9DAB2369C3D8}" presName="Name13" presStyleLbl="parChTrans1D2" presStyleIdx="2" presStyleCnt="4"/>
      <dgm:spPr/>
      <dgm:t>
        <a:bodyPr/>
        <a:lstStyle/>
        <a:p>
          <a:endParaRPr lang="ru-RU"/>
        </a:p>
      </dgm:t>
    </dgm:pt>
    <dgm:pt modelId="{154B58CC-1D65-4509-8646-70E0B659B504}" type="pres">
      <dgm:prSet presAssocID="{20612D28-4FDD-48D9-A8C9-88D9202B7C94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82615-ACF3-4F0D-9E50-C5F96D792813}" type="pres">
      <dgm:prSet presAssocID="{1C5675CE-30FE-4F03-8520-BD472A5130C1}" presName="Name13" presStyleLbl="parChTrans1D2" presStyleIdx="3" presStyleCnt="4"/>
      <dgm:spPr/>
      <dgm:t>
        <a:bodyPr/>
        <a:lstStyle/>
        <a:p>
          <a:endParaRPr lang="ru-RU"/>
        </a:p>
      </dgm:t>
    </dgm:pt>
    <dgm:pt modelId="{CCFADC83-1476-4506-BA59-3725B0CAACBF}" type="pres">
      <dgm:prSet presAssocID="{359D4DA7-713F-499F-8874-95FB4B17EE92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75547E-D8BF-45BC-973C-98F4F45735F1}" type="presOf" srcId="{04F20061-BE0E-41A4-AC89-76EC458E07B4}" destId="{158DE2A5-5377-4427-BEFE-25F90164269E}" srcOrd="1" destOrd="0" presId="urn:microsoft.com/office/officeart/2005/8/layout/hierarchy3"/>
    <dgm:cxn modelId="{0EE292EA-B491-436F-B6CD-6EAE9D6F4FC7}" srcId="{ADDF9CA2-B068-4714-BD60-0C052FB3BF7D}" destId="{04F20061-BE0E-41A4-AC89-76EC458E07B4}" srcOrd="1" destOrd="0" parTransId="{641B2900-46D2-4C07-ACF1-C361B0FC1815}" sibTransId="{3A3C4500-BC70-4FCD-9F2D-36192A887153}"/>
    <dgm:cxn modelId="{CF080B0F-D970-417E-9CB1-E5BB213C056B}" type="presOf" srcId="{59885C23-5EAC-4F40-BCA8-FB2B0EDAC13C}" destId="{61A9AB1D-3E2E-4268-AC5D-D6F21AFB2C34}" srcOrd="0" destOrd="0" presId="urn:microsoft.com/office/officeart/2005/8/layout/hierarchy3"/>
    <dgm:cxn modelId="{DD26A511-87DC-4284-B3F2-BBDD37AE5580}" srcId="{04F20061-BE0E-41A4-AC89-76EC458E07B4}" destId="{359D4DA7-713F-499F-8874-95FB4B17EE92}" srcOrd="1" destOrd="0" parTransId="{1C5675CE-30FE-4F03-8520-BD472A5130C1}" sibTransId="{949BD340-33E7-440F-8013-CF8B1E6D1FC3}"/>
    <dgm:cxn modelId="{1B05E7C0-5BD4-4A83-AC40-DA4325959742}" type="presOf" srcId="{59885C23-5EAC-4F40-BCA8-FB2B0EDAC13C}" destId="{5BAB3BBA-DD40-4DBE-B795-14654CC31AAE}" srcOrd="1" destOrd="0" presId="urn:microsoft.com/office/officeart/2005/8/layout/hierarchy3"/>
    <dgm:cxn modelId="{EE1E411D-B354-410E-A8DB-001265A503A7}" type="presOf" srcId="{359D4DA7-713F-499F-8874-95FB4B17EE92}" destId="{CCFADC83-1476-4506-BA59-3725B0CAACBF}" srcOrd="0" destOrd="0" presId="urn:microsoft.com/office/officeart/2005/8/layout/hierarchy3"/>
    <dgm:cxn modelId="{8A79C627-10B4-4BF4-80EE-3384352F14AB}" type="presOf" srcId="{04F20061-BE0E-41A4-AC89-76EC458E07B4}" destId="{26F29F6B-6CAB-4D12-B83B-728E4E1A23C2}" srcOrd="0" destOrd="0" presId="urn:microsoft.com/office/officeart/2005/8/layout/hierarchy3"/>
    <dgm:cxn modelId="{70B79E16-CD43-409F-A65A-6A1BD91B957E}" srcId="{04F20061-BE0E-41A4-AC89-76EC458E07B4}" destId="{20612D28-4FDD-48D9-A8C9-88D9202B7C94}" srcOrd="0" destOrd="0" parTransId="{CD5168DF-0D6E-4BB8-9A5E-9DAB2369C3D8}" sibTransId="{7F23F306-7308-4C91-A21D-633C9326C441}"/>
    <dgm:cxn modelId="{2734DEDC-E20B-437D-939D-041E1D9976AA}" type="presOf" srcId="{1C5675CE-30FE-4F03-8520-BD472A5130C1}" destId="{12B82615-ACF3-4F0D-9E50-C5F96D792813}" srcOrd="0" destOrd="0" presId="urn:microsoft.com/office/officeart/2005/8/layout/hierarchy3"/>
    <dgm:cxn modelId="{A13297CB-DAB2-482F-B68D-0DD958465908}" type="presOf" srcId="{43D04B6D-2F92-40B3-B6A1-340BBFB279CA}" destId="{4D962843-E5A2-477C-B067-0E5A1EB38BE9}" srcOrd="0" destOrd="0" presId="urn:microsoft.com/office/officeart/2005/8/layout/hierarchy3"/>
    <dgm:cxn modelId="{1D843C95-3953-47E7-AEA3-4FE99731FF4A}" type="presOf" srcId="{20612D28-4FDD-48D9-A8C9-88D9202B7C94}" destId="{154B58CC-1D65-4509-8646-70E0B659B504}" srcOrd="0" destOrd="0" presId="urn:microsoft.com/office/officeart/2005/8/layout/hierarchy3"/>
    <dgm:cxn modelId="{78A827DC-516C-4168-964D-72975F0FF9A5}" type="presOf" srcId="{EDA6F751-BD8B-4FD0-A621-05499C3B4F68}" destId="{CD3DE96D-1401-4BD9-9405-F6E267BE5456}" srcOrd="0" destOrd="0" presId="urn:microsoft.com/office/officeart/2005/8/layout/hierarchy3"/>
    <dgm:cxn modelId="{9859F3AB-1DEE-4A19-8417-7FBB8E97ED02}" srcId="{59885C23-5EAC-4F40-BCA8-FB2B0EDAC13C}" destId="{EDA6F751-BD8B-4FD0-A621-05499C3B4F68}" srcOrd="1" destOrd="0" parTransId="{43D04B6D-2F92-40B3-B6A1-340BBFB279CA}" sibTransId="{1FA968AA-A89E-4FB0-8882-F03C173E7C8D}"/>
    <dgm:cxn modelId="{F5B4477B-A885-4B60-BC2F-D719E9650FC3}" type="presOf" srcId="{47590330-C2AB-41CD-A0F2-B40407C6CA61}" destId="{26FA8C0B-BD79-44AA-B13E-10C944BF31A1}" srcOrd="0" destOrd="0" presId="urn:microsoft.com/office/officeart/2005/8/layout/hierarchy3"/>
    <dgm:cxn modelId="{7BE8769B-57F8-450F-826D-28F37ADEB2D4}" srcId="{59885C23-5EAC-4F40-BCA8-FB2B0EDAC13C}" destId="{47590330-C2AB-41CD-A0F2-B40407C6CA61}" srcOrd="0" destOrd="0" parTransId="{45D37762-D98F-4525-8712-439CBCAF7E7A}" sibTransId="{BEA79F86-A962-4A01-B677-01A1E98542BB}"/>
    <dgm:cxn modelId="{AE5D2B6F-3E0B-4F41-9FB1-8EB79C86144D}" type="presOf" srcId="{CD5168DF-0D6E-4BB8-9A5E-9DAB2369C3D8}" destId="{B9E21D9D-9B93-457A-87C5-F731FC36E9FE}" srcOrd="0" destOrd="0" presId="urn:microsoft.com/office/officeart/2005/8/layout/hierarchy3"/>
    <dgm:cxn modelId="{74FB1588-3555-46BD-97D2-6922F863616F}" type="presOf" srcId="{ADDF9CA2-B068-4714-BD60-0C052FB3BF7D}" destId="{4AC8AB10-143D-4E68-B102-AE69A3E715BC}" srcOrd="0" destOrd="0" presId="urn:microsoft.com/office/officeart/2005/8/layout/hierarchy3"/>
    <dgm:cxn modelId="{573AED4C-8F08-43C5-BA13-57EEFF6BEC49}" srcId="{ADDF9CA2-B068-4714-BD60-0C052FB3BF7D}" destId="{59885C23-5EAC-4F40-BCA8-FB2B0EDAC13C}" srcOrd="0" destOrd="0" parTransId="{92782D63-4DA4-4BDB-838C-BE3A2E73826C}" sibTransId="{263E515B-8791-4ABC-9608-54A959F2B8FD}"/>
    <dgm:cxn modelId="{49E65C13-BF71-413D-B5B0-C024517D5B27}" type="presOf" srcId="{45D37762-D98F-4525-8712-439CBCAF7E7A}" destId="{527B09D7-FF92-4DD4-B9F7-7C1B3AE60CC7}" srcOrd="0" destOrd="0" presId="urn:microsoft.com/office/officeart/2005/8/layout/hierarchy3"/>
    <dgm:cxn modelId="{CB16836F-0DA6-4701-A74E-4474B80B91BD}" type="presParOf" srcId="{4AC8AB10-143D-4E68-B102-AE69A3E715BC}" destId="{14578706-0C72-4580-BAD9-7A2829ED44D1}" srcOrd="0" destOrd="0" presId="urn:microsoft.com/office/officeart/2005/8/layout/hierarchy3"/>
    <dgm:cxn modelId="{B6D9F332-BB26-454C-BCE2-5588DE413597}" type="presParOf" srcId="{14578706-0C72-4580-BAD9-7A2829ED44D1}" destId="{647EF47D-2C59-4386-BF0D-52087A5C0F61}" srcOrd="0" destOrd="0" presId="urn:microsoft.com/office/officeart/2005/8/layout/hierarchy3"/>
    <dgm:cxn modelId="{2823BDAE-B181-42ED-94FB-399D50A8F352}" type="presParOf" srcId="{647EF47D-2C59-4386-BF0D-52087A5C0F61}" destId="{61A9AB1D-3E2E-4268-AC5D-D6F21AFB2C34}" srcOrd="0" destOrd="0" presId="urn:microsoft.com/office/officeart/2005/8/layout/hierarchy3"/>
    <dgm:cxn modelId="{D819D687-6651-43ED-932C-BE5EFAB1D3BC}" type="presParOf" srcId="{647EF47D-2C59-4386-BF0D-52087A5C0F61}" destId="{5BAB3BBA-DD40-4DBE-B795-14654CC31AAE}" srcOrd="1" destOrd="0" presId="urn:microsoft.com/office/officeart/2005/8/layout/hierarchy3"/>
    <dgm:cxn modelId="{F551FEEA-E8B6-4331-AAE9-265C1016447D}" type="presParOf" srcId="{14578706-0C72-4580-BAD9-7A2829ED44D1}" destId="{FD8D176E-BD59-4C34-BB37-D62127979C31}" srcOrd="1" destOrd="0" presId="urn:microsoft.com/office/officeart/2005/8/layout/hierarchy3"/>
    <dgm:cxn modelId="{043E07C9-FDFE-44B0-BFD5-0DEC6DE3724A}" type="presParOf" srcId="{FD8D176E-BD59-4C34-BB37-D62127979C31}" destId="{527B09D7-FF92-4DD4-B9F7-7C1B3AE60CC7}" srcOrd="0" destOrd="0" presId="urn:microsoft.com/office/officeart/2005/8/layout/hierarchy3"/>
    <dgm:cxn modelId="{7494C1B1-00FF-426B-AE39-DDA64AAEBEBC}" type="presParOf" srcId="{FD8D176E-BD59-4C34-BB37-D62127979C31}" destId="{26FA8C0B-BD79-44AA-B13E-10C944BF31A1}" srcOrd="1" destOrd="0" presId="urn:microsoft.com/office/officeart/2005/8/layout/hierarchy3"/>
    <dgm:cxn modelId="{A138D63A-3B96-4AB1-A67A-B70D25A86872}" type="presParOf" srcId="{FD8D176E-BD59-4C34-BB37-D62127979C31}" destId="{4D962843-E5A2-477C-B067-0E5A1EB38BE9}" srcOrd="2" destOrd="0" presId="urn:microsoft.com/office/officeart/2005/8/layout/hierarchy3"/>
    <dgm:cxn modelId="{60AAFE12-D98F-4484-AEB0-9FDA6BCC42E2}" type="presParOf" srcId="{FD8D176E-BD59-4C34-BB37-D62127979C31}" destId="{CD3DE96D-1401-4BD9-9405-F6E267BE5456}" srcOrd="3" destOrd="0" presId="urn:microsoft.com/office/officeart/2005/8/layout/hierarchy3"/>
    <dgm:cxn modelId="{1029A484-06BD-41AF-80E4-793275E9BE4D}" type="presParOf" srcId="{4AC8AB10-143D-4E68-B102-AE69A3E715BC}" destId="{3A4C03F5-284A-431D-8012-F02C8E73FCE7}" srcOrd="1" destOrd="0" presId="urn:microsoft.com/office/officeart/2005/8/layout/hierarchy3"/>
    <dgm:cxn modelId="{3FAB917B-08D2-4D53-B728-85E3E8D628A5}" type="presParOf" srcId="{3A4C03F5-284A-431D-8012-F02C8E73FCE7}" destId="{39A2809D-8850-41BC-B5BD-332A5295E1A4}" srcOrd="0" destOrd="0" presId="urn:microsoft.com/office/officeart/2005/8/layout/hierarchy3"/>
    <dgm:cxn modelId="{AE78602F-6C99-472F-B6D2-4CFFC76FBEC1}" type="presParOf" srcId="{39A2809D-8850-41BC-B5BD-332A5295E1A4}" destId="{26F29F6B-6CAB-4D12-B83B-728E4E1A23C2}" srcOrd="0" destOrd="0" presId="urn:microsoft.com/office/officeart/2005/8/layout/hierarchy3"/>
    <dgm:cxn modelId="{487ACB98-5CA5-4379-A9C4-9A9B22581C2B}" type="presParOf" srcId="{39A2809D-8850-41BC-B5BD-332A5295E1A4}" destId="{158DE2A5-5377-4427-BEFE-25F90164269E}" srcOrd="1" destOrd="0" presId="urn:microsoft.com/office/officeart/2005/8/layout/hierarchy3"/>
    <dgm:cxn modelId="{703A293C-10A0-4515-BE18-DACC7123367C}" type="presParOf" srcId="{3A4C03F5-284A-431D-8012-F02C8E73FCE7}" destId="{8376D5AF-9CCE-4577-8B13-D8D6E5A91FD4}" srcOrd="1" destOrd="0" presId="urn:microsoft.com/office/officeart/2005/8/layout/hierarchy3"/>
    <dgm:cxn modelId="{19E2CB93-1713-4E1D-B833-FD147F8C072B}" type="presParOf" srcId="{8376D5AF-9CCE-4577-8B13-D8D6E5A91FD4}" destId="{B9E21D9D-9B93-457A-87C5-F731FC36E9FE}" srcOrd="0" destOrd="0" presId="urn:microsoft.com/office/officeart/2005/8/layout/hierarchy3"/>
    <dgm:cxn modelId="{BDFABB0F-D72B-46A8-BE62-575E223B39C8}" type="presParOf" srcId="{8376D5AF-9CCE-4577-8B13-D8D6E5A91FD4}" destId="{154B58CC-1D65-4509-8646-70E0B659B504}" srcOrd="1" destOrd="0" presId="urn:microsoft.com/office/officeart/2005/8/layout/hierarchy3"/>
    <dgm:cxn modelId="{01A5CEA9-A8EB-4BCD-A7FA-3391FDBCBAB0}" type="presParOf" srcId="{8376D5AF-9CCE-4577-8B13-D8D6E5A91FD4}" destId="{12B82615-ACF3-4F0D-9E50-C5F96D792813}" srcOrd="2" destOrd="0" presId="urn:microsoft.com/office/officeart/2005/8/layout/hierarchy3"/>
    <dgm:cxn modelId="{B0B8CCB3-F310-4BBA-9C26-92CF89093E04}" type="presParOf" srcId="{8376D5AF-9CCE-4577-8B13-D8D6E5A91FD4}" destId="{CCFADC83-1476-4506-BA59-3725B0CAACB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D214F-44B9-4250-ABB9-33501EAB282F}">
      <dsp:nvSpPr>
        <dsp:cNvPr id="0" name=""/>
        <dsp:cNvSpPr/>
      </dsp:nvSpPr>
      <dsp:spPr>
        <a:xfrm>
          <a:off x="4169188" y="1476777"/>
          <a:ext cx="673000" cy="4637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6500" y="0"/>
              </a:lnTo>
              <a:lnTo>
                <a:pt x="336500" y="4637277"/>
              </a:lnTo>
              <a:lnTo>
                <a:pt x="673000" y="4637277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388542" y="3678269"/>
        <a:ext cx="234292" cy="234292"/>
      </dsp:txXfrm>
    </dsp:sp>
    <dsp:sp modelId="{FF69C5D1-928E-4C61-8E1F-30C400EA6C7F}">
      <dsp:nvSpPr>
        <dsp:cNvPr id="0" name=""/>
        <dsp:cNvSpPr/>
      </dsp:nvSpPr>
      <dsp:spPr>
        <a:xfrm>
          <a:off x="4169188" y="1476777"/>
          <a:ext cx="687446" cy="3107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3723" y="0"/>
              </a:lnTo>
              <a:lnTo>
                <a:pt x="343723" y="3107792"/>
              </a:lnTo>
              <a:lnTo>
                <a:pt x="687446" y="3107792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433338" y="2951100"/>
        <a:ext cx="159145" cy="159145"/>
      </dsp:txXfrm>
    </dsp:sp>
    <dsp:sp modelId="{814867AE-D2B0-4620-895E-F9CF25936F27}">
      <dsp:nvSpPr>
        <dsp:cNvPr id="0" name=""/>
        <dsp:cNvSpPr/>
      </dsp:nvSpPr>
      <dsp:spPr>
        <a:xfrm>
          <a:off x="4169188" y="1476777"/>
          <a:ext cx="676676" cy="1301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8338" y="0"/>
              </a:lnTo>
              <a:lnTo>
                <a:pt x="338338" y="1301624"/>
              </a:lnTo>
              <a:lnTo>
                <a:pt x="676676" y="1301624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70851" y="2090914"/>
        <a:ext cx="73350" cy="73350"/>
      </dsp:txXfrm>
    </dsp:sp>
    <dsp:sp modelId="{74860F04-B441-4333-A2A3-C75F9DB6CA13}">
      <dsp:nvSpPr>
        <dsp:cNvPr id="0" name=""/>
        <dsp:cNvSpPr/>
      </dsp:nvSpPr>
      <dsp:spPr>
        <a:xfrm rot="20743637">
          <a:off x="88678" y="825267"/>
          <a:ext cx="6858000" cy="130302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/>
            <a:t>Зернове землеробство</a:t>
          </a:r>
          <a:endParaRPr lang="ru-RU" sz="5400" kern="1200" dirty="0"/>
        </a:p>
      </dsp:txBody>
      <dsp:txXfrm>
        <a:off x="88678" y="825267"/>
        <a:ext cx="6858000" cy="1303020"/>
      </dsp:txXfrm>
    </dsp:sp>
    <dsp:sp modelId="{1BD73CB3-6997-4317-A65E-87842D1A049E}">
      <dsp:nvSpPr>
        <dsp:cNvPr id="0" name=""/>
        <dsp:cNvSpPr/>
      </dsp:nvSpPr>
      <dsp:spPr>
        <a:xfrm>
          <a:off x="4845864" y="2126892"/>
          <a:ext cx="4273905" cy="1303020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/>
            <a:t>Пшениця</a:t>
          </a:r>
          <a:endParaRPr lang="ru-RU" sz="5400" kern="1200" dirty="0"/>
        </a:p>
      </dsp:txBody>
      <dsp:txXfrm>
        <a:off x="4845864" y="2126892"/>
        <a:ext cx="4273905" cy="1303020"/>
      </dsp:txXfrm>
    </dsp:sp>
    <dsp:sp modelId="{676B21CB-08DA-4A9A-87E0-BB55806E94C6}">
      <dsp:nvSpPr>
        <dsp:cNvPr id="0" name=""/>
        <dsp:cNvSpPr/>
      </dsp:nvSpPr>
      <dsp:spPr>
        <a:xfrm>
          <a:off x="4856634" y="3933060"/>
          <a:ext cx="4273905" cy="1303020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/>
            <a:t>Жито</a:t>
          </a:r>
          <a:endParaRPr lang="ru-RU" sz="5400" kern="1200" dirty="0"/>
        </a:p>
      </dsp:txBody>
      <dsp:txXfrm>
        <a:off x="4856634" y="3933060"/>
        <a:ext cx="4273905" cy="1303020"/>
      </dsp:txXfrm>
    </dsp:sp>
    <dsp:sp modelId="{25A39191-8800-4043-9E50-F999B016D65C}">
      <dsp:nvSpPr>
        <dsp:cNvPr id="0" name=""/>
        <dsp:cNvSpPr/>
      </dsp:nvSpPr>
      <dsp:spPr>
        <a:xfrm>
          <a:off x="4842189" y="5462545"/>
          <a:ext cx="4273905" cy="1303020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/>
            <a:t>Просо</a:t>
          </a:r>
          <a:endParaRPr lang="ru-RU" sz="5400" kern="1200" dirty="0"/>
        </a:p>
      </dsp:txBody>
      <dsp:txXfrm>
        <a:off x="4842189" y="5462545"/>
        <a:ext cx="4273905" cy="1303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E9C7A-A522-42A2-9B12-1993F3B19782}">
      <dsp:nvSpPr>
        <dsp:cNvPr id="0" name=""/>
        <dsp:cNvSpPr/>
      </dsp:nvSpPr>
      <dsp:spPr>
        <a:xfrm>
          <a:off x="0" y="718051"/>
          <a:ext cx="5421897" cy="542189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4158F5-D606-4768-A103-09B214E16E61}">
      <dsp:nvSpPr>
        <dsp:cNvPr id="0" name=""/>
        <dsp:cNvSpPr/>
      </dsp:nvSpPr>
      <dsp:spPr>
        <a:xfrm>
          <a:off x="2710948" y="718051"/>
          <a:ext cx="6325547" cy="54218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Конопля,тютюн -</a:t>
          </a:r>
          <a:endParaRPr lang="ru-RU" sz="2800" kern="1200" dirty="0"/>
        </a:p>
      </dsp:txBody>
      <dsp:txXfrm>
        <a:off x="2710948" y="718051"/>
        <a:ext cx="3162773" cy="1626572"/>
      </dsp:txXfrm>
    </dsp:sp>
    <dsp:sp modelId="{632553C1-5C70-49CF-A166-7901899C8FA2}">
      <dsp:nvSpPr>
        <dsp:cNvPr id="0" name=""/>
        <dsp:cNvSpPr/>
      </dsp:nvSpPr>
      <dsp:spPr>
        <a:xfrm>
          <a:off x="1008111" y="2348888"/>
          <a:ext cx="3524229" cy="352422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4A9DF4-29FE-4CD6-A70F-F3C6DF14BB4C}">
      <dsp:nvSpPr>
        <dsp:cNvPr id="0" name=""/>
        <dsp:cNvSpPr/>
      </dsp:nvSpPr>
      <dsp:spPr>
        <a:xfrm>
          <a:off x="2710948" y="2344624"/>
          <a:ext cx="6325547" cy="35242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Соняшник,дині кавуни   </a:t>
          </a:r>
          <a:endParaRPr lang="ru-RU" sz="2800" kern="1200" dirty="0"/>
        </a:p>
      </dsp:txBody>
      <dsp:txXfrm>
        <a:off x="2710948" y="2344624"/>
        <a:ext cx="3162773" cy="1626567"/>
      </dsp:txXfrm>
    </dsp:sp>
    <dsp:sp modelId="{CC60BE3F-D4F0-4C0C-86AA-81A34655B063}">
      <dsp:nvSpPr>
        <dsp:cNvPr id="0" name=""/>
        <dsp:cNvSpPr/>
      </dsp:nvSpPr>
      <dsp:spPr>
        <a:xfrm>
          <a:off x="1944217" y="3933048"/>
          <a:ext cx="1626567" cy="16265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2BF96E-1CA6-40EE-925C-FA7176521516}">
      <dsp:nvSpPr>
        <dsp:cNvPr id="0" name=""/>
        <dsp:cNvSpPr/>
      </dsp:nvSpPr>
      <dsp:spPr>
        <a:xfrm>
          <a:off x="2707659" y="3933048"/>
          <a:ext cx="6325547" cy="16265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Груші,яблука,сливи та вишні</a:t>
          </a:r>
          <a:endParaRPr lang="ru-RU" sz="2800" kern="1200" dirty="0"/>
        </a:p>
      </dsp:txBody>
      <dsp:txXfrm>
        <a:off x="2707659" y="3933048"/>
        <a:ext cx="3162773" cy="1626567"/>
      </dsp:txXfrm>
    </dsp:sp>
    <dsp:sp modelId="{A755FEAB-FE8B-4935-86A8-1DA8A16B2298}">
      <dsp:nvSpPr>
        <dsp:cNvPr id="0" name=""/>
        <dsp:cNvSpPr/>
      </dsp:nvSpPr>
      <dsp:spPr>
        <a:xfrm>
          <a:off x="5873722" y="718051"/>
          <a:ext cx="3162773" cy="162657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Полтавська губернія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Чернігівська губернія</a:t>
          </a:r>
          <a:endParaRPr lang="ru-RU" sz="2500" kern="1200" dirty="0"/>
        </a:p>
      </dsp:txBody>
      <dsp:txXfrm>
        <a:off x="5873722" y="718051"/>
        <a:ext cx="3162773" cy="1626572"/>
      </dsp:txXfrm>
    </dsp:sp>
    <dsp:sp modelId="{EA5F4A1D-6446-47C2-A613-CA25986F1D69}">
      <dsp:nvSpPr>
        <dsp:cNvPr id="0" name=""/>
        <dsp:cNvSpPr/>
      </dsp:nvSpPr>
      <dsp:spPr>
        <a:xfrm>
          <a:off x="5873722" y="2344624"/>
          <a:ext cx="3162773" cy="162656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Херсонщина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Катеринославщина</a:t>
          </a:r>
          <a:endParaRPr lang="ru-RU" sz="2500" kern="1200" dirty="0"/>
        </a:p>
      </dsp:txBody>
      <dsp:txXfrm>
        <a:off x="5873722" y="2344624"/>
        <a:ext cx="3162773" cy="1626567"/>
      </dsp:txXfrm>
    </dsp:sp>
    <dsp:sp modelId="{FEB4C980-C25B-4EC1-BA9E-D55A7689C6EB}">
      <dsp:nvSpPr>
        <dsp:cNvPr id="0" name=""/>
        <dsp:cNvSpPr/>
      </dsp:nvSpPr>
      <dsp:spPr>
        <a:xfrm>
          <a:off x="5873722" y="3971191"/>
          <a:ext cx="3162773" cy="162656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Харківщина 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Полтавщина</a:t>
          </a:r>
          <a:endParaRPr lang="ru-RU" sz="2500" kern="1200" dirty="0"/>
        </a:p>
      </dsp:txBody>
      <dsp:txXfrm>
        <a:off x="5873722" y="3971191"/>
        <a:ext cx="3162773" cy="16265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D1A57-56A1-46C2-9475-65ED870B226D}">
      <dsp:nvSpPr>
        <dsp:cNvPr id="0" name=""/>
        <dsp:cNvSpPr/>
      </dsp:nvSpPr>
      <dsp:spPr>
        <a:xfrm rot="16200000">
          <a:off x="-1988568" y="1989684"/>
          <a:ext cx="6881517" cy="2902148"/>
        </a:xfrm>
        <a:prstGeom prst="flowChartManualOperation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0" tIns="0" rIns="234156" bIns="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Центральна</a:t>
          </a:r>
          <a:r>
            <a:rPr lang="uk-UA" sz="3700" kern="1200" baseline="0" dirty="0" smtClean="0"/>
            <a:t> Україна</a:t>
          </a:r>
          <a:endParaRPr lang="ru-RU" sz="37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900" kern="1200" dirty="0" smtClean="0"/>
            <a:t>Селянські й поміщицькі господарства занепадали</a:t>
          </a:r>
          <a:endParaRPr lang="ru-RU" sz="2900" kern="1200" dirty="0"/>
        </a:p>
      </dsp:txBody>
      <dsp:txXfrm rot="5400000">
        <a:off x="1116" y="1376303"/>
        <a:ext cx="2902148" cy="4128911"/>
      </dsp:txXfrm>
    </dsp:sp>
    <dsp:sp modelId="{E03BEFF4-9534-491E-85CA-104D0D40129E}">
      <dsp:nvSpPr>
        <dsp:cNvPr id="0" name=""/>
        <dsp:cNvSpPr/>
      </dsp:nvSpPr>
      <dsp:spPr>
        <a:xfrm rot="16200000">
          <a:off x="1131241" y="1989684"/>
          <a:ext cx="6881517" cy="2902148"/>
        </a:xfrm>
        <a:prstGeom prst="flowChartManualOperation">
          <a:avLst/>
        </a:prstGeom>
        <a:gradFill rotWithShape="0">
          <a:gsLst>
            <a:gs pos="0">
              <a:schemeClr val="accent3">
                <a:shade val="50000"/>
                <a:hueOff val="178370"/>
                <a:satOff val="-2846"/>
                <a:lumOff val="27405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78370"/>
                <a:satOff val="-2846"/>
                <a:lumOff val="27405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78370"/>
                <a:satOff val="-2846"/>
                <a:lumOff val="274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0" tIns="0" rIns="234156" bIns="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Галичина й Закарпаття</a:t>
          </a:r>
          <a:endParaRPr lang="ru-RU" sz="37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900" kern="1200" dirty="0" smtClean="0"/>
            <a:t>Господарство перебувало в стані глибокої кризи</a:t>
          </a:r>
          <a:endParaRPr lang="ru-RU" sz="2900" kern="1200" dirty="0"/>
        </a:p>
      </dsp:txBody>
      <dsp:txXfrm rot="5400000">
        <a:off x="3120925" y="1376303"/>
        <a:ext cx="2902148" cy="4128911"/>
      </dsp:txXfrm>
    </dsp:sp>
    <dsp:sp modelId="{8E1F112E-6B0A-4760-B1C6-0D4253B89EC5}">
      <dsp:nvSpPr>
        <dsp:cNvPr id="0" name=""/>
        <dsp:cNvSpPr/>
      </dsp:nvSpPr>
      <dsp:spPr>
        <a:xfrm rot="16200000">
          <a:off x="4251051" y="1989684"/>
          <a:ext cx="6881517" cy="2902148"/>
        </a:xfrm>
        <a:prstGeom prst="flowChartManualOperation">
          <a:avLst/>
        </a:prstGeom>
        <a:gradFill rotWithShape="0">
          <a:gsLst>
            <a:gs pos="0">
              <a:schemeClr val="accent3">
                <a:shade val="50000"/>
                <a:hueOff val="178370"/>
                <a:satOff val="-2846"/>
                <a:lumOff val="27405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78370"/>
                <a:satOff val="-2846"/>
                <a:lumOff val="27405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78370"/>
                <a:satOff val="-2846"/>
                <a:lumOff val="274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0" tIns="0" rIns="234156" bIns="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Південні</a:t>
          </a:r>
          <a:r>
            <a:rPr lang="uk-UA" sz="3700" kern="1200" baseline="0" dirty="0" smtClean="0"/>
            <a:t> регіони України</a:t>
          </a:r>
          <a:endParaRPr lang="ru-RU" sz="37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900" kern="1200" dirty="0" smtClean="0"/>
            <a:t>Господарство почало розвиватися</a:t>
          </a:r>
          <a:endParaRPr lang="ru-RU" sz="2900" kern="1200" dirty="0"/>
        </a:p>
      </dsp:txBody>
      <dsp:txXfrm rot="5400000">
        <a:off x="6240735" y="1376303"/>
        <a:ext cx="2902148" cy="41289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C7B45-C912-4D5F-BD57-EE9A41133016}">
      <dsp:nvSpPr>
        <dsp:cNvPr id="0" name=""/>
        <dsp:cNvSpPr/>
      </dsp:nvSpPr>
      <dsp:spPr>
        <a:xfrm rot="5400000">
          <a:off x="-361652" y="362453"/>
          <a:ext cx="2411015" cy="168771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1 місце</a:t>
          </a:r>
          <a:endParaRPr lang="ru-RU" sz="4100" kern="1200" dirty="0"/>
        </a:p>
      </dsp:txBody>
      <dsp:txXfrm rot="-5400000">
        <a:off x="1" y="844655"/>
        <a:ext cx="1687710" cy="723305"/>
      </dsp:txXfrm>
    </dsp:sp>
    <dsp:sp modelId="{049AA553-8AAA-42E2-AEF4-F1177E3F0967}">
      <dsp:nvSpPr>
        <dsp:cNvPr id="0" name=""/>
        <dsp:cNvSpPr/>
      </dsp:nvSpPr>
      <dsp:spPr>
        <a:xfrm rot="5400000">
          <a:off x="4632275" y="-2943762"/>
          <a:ext cx="1567160" cy="7456289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100" kern="1200" dirty="0" smtClean="0"/>
            <a:t>Катеринославська та Херсонська губернія</a:t>
          </a:r>
          <a:endParaRPr lang="ru-RU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100" kern="1200" dirty="0" smtClean="0"/>
            <a:t>Вирощування технічних культур(льон)</a:t>
          </a:r>
          <a:endParaRPr lang="ru-RU" sz="3100" kern="1200" dirty="0"/>
        </a:p>
      </dsp:txBody>
      <dsp:txXfrm rot="-5400000">
        <a:off x="1687711" y="77304"/>
        <a:ext cx="7379787" cy="1414156"/>
      </dsp:txXfrm>
    </dsp:sp>
    <dsp:sp modelId="{5B475B3E-D17A-4370-B933-DEA9D3BAFD36}">
      <dsp:nvSpPr>
        <dsp:cNvPr id="0" name=""/>
        <dsp:cNvSpPr/>
      </dsp:nvSpPr>
      <dsp:spPr>
        <a:xfrm rot="5400000">
          <a:off x="-361652" y="2585144"/>
          <a:ext cx="2411015" cy="168771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2місце</a:t>
          </a:r>
          <a:endParaRPr lang="ru-RU" sz="4100" kern="1200" dirty="0"/>
        </a:p>
      </dsp:txBody>
      <dsp:txXfrm rot="-5400000">
        <a:off x="1" y="3067346"/>
        <a:ext cx="1687710" cy="723305"/>
      </dsp:txXfrm>
    </dsp:sp>
    <dsp:sp modelId="{7B86C663-1494-4D36-BB26-E39119B8D0AE}">
      <dsp:nvSpPr>
        <dsp:cNvPr id="0" name=""/>
        <dsp:cNvSpPr/>
      </dsp:nvSpPr>
      <dsp:spPr>
        <a:xfrm rot="5400000">
          <a:off x="4632275" y="-721072"/>
          <a:ext cx="1567160" cy="7456289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100" kern="1200" dirty="0" smtClean="0"/>
            <a:t>Правобережні губернії</a:t>
          </a:r>
          <a:endParaRPr lang="ru-RU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100" kern="1200" dirty="0" smtClean="0"/>
            <a:t>Вирощування цукрових буряків</a:t>
          </a:r>
          <a:endParaRPr lang="ru-RU" sz="3100" kern="1200" dirty="0"/>
        </a:p>
      </dsp:txBody>
      <dsp:txXfrm rot="-5400000">
        <a:off x="1687711" y="2299994"/>
        <a:ext cx="7379787" cy="1414156"/>
      </dsp:txXfrm>
    </dsp:sp>
    <dsp:sp modelId="{DAFEBBF6-C490-4AB5-8B0E-5C61A7135787}">
      <dsp:nvSpPr>
        <dsp:cNvPr id="0" name=""/>
        <dsp:cNvSpPr/>
      </dsp:nvSpPr>
      <dsp:spPr>
        <a:xfrm rot="5400000">
          <a:off x="-361652" y="4807835"/>
          <a:ext cx="2411015" cy="168771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3 місце</a:t>
          </a:r>
          <a:endParaRPr lang="ru-RU" sz="4100" kern="1200" dirty="0"/>
        </a:p>
      </dsp:txBody>
      <dsp:txXfrm rot="-5400000">
        <a:off x="1" y="5290037"/>
        <a:ext cx="1687710" cy="723305"/>
      </dsp:txXfrm>
    </dsp:sp>
    <dsp:sp modelId="{B89340F6-FCAC-4A77-80AF-11062EA0B86C}">
      <dsp:nvSpPr>
        <dsp:cNvPr id="0" name=""/>
        <dsp:cNvSpPr/>
      </dsp:nvSpPr>
      <dsp:spPr>
        <a:xfrm rot="5400000">
          <a:off x="4632275" y="1501618"/>
          <a:ext cx="1567160" cy="7456289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100" kern="1200" dirty="0" smtClean="0"/>
            <a:t>Лівобережжя(Полтавська ,Чернігівська губернія)</a:t>
          </a:r>
          <a:endParaRPr lang="ru-RU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100" kern="1200" dirty="0" smtClean="0"/>
            <a:t>Конопля,тютюн.</a:t>
          </a:r>
          <a:endParaRPr lang="ru-RU" sz="3100" kern="1200" dirty="0"/>
        </a:p>
      </dsp:txBody>
      <dsp:txXfrm rot="-5400000">
        <a:off x="1687711" y="4522684"/>
        <a:ext cx="7379787" cy="14141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EA4DA-961F-4C2D-8AC4-D733B860F87D}">
      <dsp:nvSpPr>
        <dsp:cNvPr id="0" name=""/>
        <dsp:cNvSpPr/>
      </dsp:nvSpPr>
      <dsp:spPr>
        <a:xfrm>
          <a:off x="2859732" y="1956"/>
          <a:ext cx="3424535" cy="17122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Земля </a:t>
          </a:r>
          <a:r>
            <a:rPr lang="uk-UA" sz="4500" kern="1200" dirty="0" smtClean="0"/>
            <a:t>поміщика</a:t>
          </a:r>
          <a:endParaRPr lang="ru-RU" sz="4500" kern="1200" dirty="0"/>
        </a:p>
      </dsp:txBody>
      <dsp:txXfrm>
        <a:off x="2909883" y="52107"/>
        <a:ext cx="3324233" cy="1611965"/>
      </dsp:txXfrm>
    </dsp:sp>
    <dsp:sp modelId="{AF18F005-4856-424A-9C70-944630B6B92E}">
      <dsp:nvSpPr>
        <dsp:cNvPr id="0" name=""/>
        <dsp:cNvSpPr/>
      </dsp:nvSpPr>
      <dsp:spPr>
        <a:xfrm rot="3696561">
          <a:off x="960311" y="6580778"/>
          <a:ext cx="129795" cy="668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80361" y="6594145"/>
        <a:ext cx="89695" cy="40099"/>
      </dsp:txXfrm>
    </dsp:sp>
    <dsp:sp modelId="{F50D796E-59A4-4A40-9A07-A1E1D3787568}">
      <dsp:nvSpPr>
        <dsp:cNvPr id="0" name=""/>
        <dsp:cNvSpPr/>
      </dsp:nvSpPr>
      <dsp:spPr>
        <a:xfrm>
          <a:off x="5508103" y="4901927"/>
          <a:ext cx="3424535" cy="17122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Земля була поділена на частини та перебувала у користуванні селянами</a:t>
          </a:r>
          <a:endParaRPr lang="ru-RU" sz="2400" kern="1200" dirty="0"/>
        </a:p>
      </dsp:txBody>
      <dsp:txXfrm>
        <a:off x="5558254" y="4952078"/>
        <a:ext cx="3324233" cy="1611965"/>
      </dsp:txXfrm>
    </dsp:sp>
    <dsp:sp modelId="{CF4BB446-2E72-4A69-947D-D63750DED2AA}">
      <dsp:nvSpPr>
        <dsp:cNvPr id="0" name=""/>
        <dsp:cNvSpPr/>
      </dsp:nvSpPr>
      <dsp:spPr>
        <a:xfrm rot="10803774" flipH="1" flipV="1">
          <a:off x="736987" y="-33416"/>
          <a:ext cx="831573" cy="668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757037" y="-20049"/>
        <a:ext cx="791473" cy="40099"/>
      </dsp:txXfrm>
    </dsp:sp>
    <dsp:sp modelId="{7212410C-8560-4B15-8659-50A1F0871B91}">
      <dsp:nvSpPr>
        <dsp:cNvPr id="0" name=""/>
        <dsp:cNvSpPr/>
      </dsp:nvSpPr>
      <dsp:spPr>
        <a:xfrm>
          <a:off x="611569" y="4896552"/>
          <a:ext cx="3424535" cy="17122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Вели власне господарство</a:t>
          </a:r>
          <a:endParaRPr lang="ru-RU" sz="4000" kern="1200" dirty="0"/>
        </a:p>
      </dsp:txBody>
      <dsp:txXfrm>
        <a:off x="661720" y="4946703"/>
        <a:ext cx="3324233" cy="1611965"/>
      </dsp:txXfrm>
    </dsp:sp>
    <dsp:sp modelId="{24AAA319-1BBB-48B1-BFCB-E1C5FD5AF36E}">
      <dsp:nvSpPr>
        <dsp:cNvPr id="0" name=""/>
        <dsp:cNvSpPr/>
      </dsp:nvSpPr>
      <dsp:spPr>
        <a:xfrm rot="12545249" flipH="1">
          <a:off x="8401856" y="6413451"/>
          <a:ext cx="91829" cy="16617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8429405" y="6446685"/>
        <a:ext cx="36731" cy="997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330BD-D126-43AA-B11D-376FDAD843D3}">
      <dsp:nvSpPr>
        <dsp:cNvPr id="0" name=""/>
        <dsp:cNvSpPr/>
      </dsp:nvSpPr>
      <dsp:spPr>
        <a:xfrm>
          <a:off x="2346923" y="0"/>
          <a:ext cx="3446859" cy="17234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Збільшення прибутковості</a:t>
          </a:r>
          <a:endParaRPr lang="ru-RU" sz="4000" kern="1200" dirty="0"/>
        </a:p>
      </dsp:txBody>
      <dsp:txXfrm>
        <a:off x="2397401" y="50478"/>
        <a:ext cx="3345903" cy="1622473"/>
      </dsp:txXfrm>
    </dsp:sp>
    <dsp:sp modelId="{455A818C-0076-49CC-856B-9E03EA1173D2}">
      <dsp:nvSpPr>
        <dsp:cNvPr id="0" name=""/>
        <dsp:cNvSpPr/>
      </dsp:nvSpPr>
      <dsp:spPr>
        <a:xfrm rot="3335972">
          <a:off x="5594460" y="2555214"/>
          <a:ext cx="1273486" cy="894883"/>
        </a:xfrm>
        <a:prstGeom prst="notchedRight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5862925" y="2734191"/>
        <a:ext cx="736556" cy="536929"/>
      </dsp:txXfrm>
    </dsp:sp>
    <dsp:sp modelId="{7D171899-F9F3-4312-9B7B-4CD0678931AF}">
      <dsp:nvSpPr>
        <dsp:cNvPr id="0" name=""/>
        <dsp:cNvSpPr/>
      </dsp:nvSpPr>
      <dsp:spPr>
        <a:xfrm>
          <a:off x="5580117" y="4797148"/>
          <a:ext cx="3446859" cy="17234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Екстенсивно</a:t>
          </a:r>
          <a:endParaRPr lang="ru-RU" sz="4000" kern="1200" dirty="0"/>
        </a:p>
      </dsp:txBody>
      <dsp:txXfrm>
        <a:off x="5630595" y="4847626"/>
        <a:ext cx="3345903" cy="1622473"/>
      </dsp:txXfrm>
    </dsp:sp>
    <dsp:sp modelId="{0F0CDAF7-FD31-442B-AAB0-7DABDE266D2F}">
      <dsp:nvSpPr>
        <dsp:cNvPr id="0" name=""/>
        <dsp:cNvSpPr/>
      </dsp:nvSpPr>
      <dsp:spPr>
        <a:xfrm rot="10799994" flipH="1" flipV="1">
          <a:off x="4412909" y="5625233"/>
          <a:ext cx="201157" cy="6726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433089" y="5638687"/>
        <a:ext cx="160797" cy="40360"/>
      </dsp:txXfrm>
    </dsp:sp>
    <dsp:sp modelId="{540A51DA-0311-4E19-880B-2B56D8A9F5BA}">
      <dsp:nvSpPr>
        <dsp:cNvPr id="0" name=""/>
        <dsp:cNvSpPr/>
      </dsp:nvSpPr>
      <dsp:spPr>
        <a:xfrm>
          <a:off x="0" y="4797158"/>
          <a:ext cx="3446859" cy="17234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Інтенсивно</a:t>
          </a:r>
          <a:endParaRPr lang="ru-RU" sz="4000" kern="1200" dirty="0"/>
        </a:p>
      </dsp:txBody>
      <dsp:txXfrm>
        <a:off x="50478" y="4847636"/>
        <a:ext cx="3345903" cy="1622473"/>
      </dsp:txXfrm>
    </dsp:sp>
    <dsp:sp modelId="{E9F30E88-B316-40C6-8903-B6A9B045BB15}">
      <dsp:nvSpPr>
        <dsp:cNvPr id="0" name=""/>
        <dsp:cNvSpPr/>
      </dsp:nvSpPr>
      <dsp:spPr>
        <a:xfrm rot="7122691">
          <a:off x="1825885" y="2313209"/>
          <a:ext cx="1263861" cy="1333977"/>
        </a:xfrm>
        <a:prstGeom prst="notchedRight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2205043" y="2580004"/>
        <a:ext cx="505545" cy="8003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F8F11-1BB0-457E-84C0-B2C4B2711110}">
      <dsp:nvSpPr>
        <dsp:cNvPr id="0" name=""/>
        <dsp:cNvSpPr/>
      </dsp:nvSpPr>
      <dsp:spPr>
        <a:xfrm rot="5400000">
          <a:off x="427933" y="2139439"/>
          <a:ext cx="1603325" cy="182532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FDD5B2D-B918-4309-886C-3A5433D06085}">
      <dsp:nvSpPr>
        <dsp:cNvPr id="0" name=""/>
        <dsp:cNvSpPr/>
      </dsp:nvSpPr>
      <dsp:spPr>
        <a:xfrm>
          <a:off x="0" y="267053"/>
          <a:ext cx="2699056" cy="188925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Поміщики</a:t>
          </a:r>
          <a:endParaRPr lang="ru-RU" sz="3600" kern="1200" dirty="0"/>
        </a:p>
      </dsp:txBody>
      <dsp:txXfrm>
        <a:off x="92242" y="359295"/>
        <a:ext cx="2514572" cy="1704767"/>
      </dsp:txXfrm>
    </dsp:sp>
    <dsp:sp modelId="{826AFA9E-DAE4-4963-85FC-63C8CC416629}">
      <dsp:nvSpPr>
        <dsp:cNvPr id="0" name=""/>
        <dsp:cNvSpPr/>
      </dsp:nvSpPr>
      <dsp:spPr>
        <a:xfrm>
          <a:off x="2702205" y="542304"/>
          <a:ext cx="1963036" cy="1526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/>
        </a:p>
      </dsp:txBody>
      <dsp:txXfrm>
        <a:off x="2702205" y="542304"/>
        <a:ext cx="1963036" cy="1526976"/>
      </dsp:txXfrm>
    </dsp:sp>
    <dsp:sp modelId="{9B8E11DB-7D58-4303-BFFB-B1D63E4B18ED}">
      <dsp:nvSpPr>
        <dsp:cNvPr id="0" name=""/>
        <dsp:cNvSpPr/>
      </dsp:nvSpPr>
      <dsp:spPr>
        <a:xfrm rot="5400000">
          <a:off x="2665737" y="4261692"/>
          <a:ext cx="1603325" cy="182532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3809"/>
            <a:satOff val="-2729"/>
            <a:lumOff val="1119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8CFD72A-9931-4E8D-82C9-EFA3DB36D2CE}">
      <dsp:nvSpPr>
        <dsp:cNvPr id="0" name=""/>
        <dsp:cNvSpPr/>
      </dsp:nvSpPr>
      <dsp:spPr>
        <a:xfrm>
          <a:off x="2240953" y="2484374"/>
          <a:ext cx="2699056" cy="188925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7936"/>
                <a:satOff val="-2012"/>
                <a:lumOff val="1284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Доводили</a:t>
          </a:r>
          <a:r>
            <a:rPr lang="uk-UA" sz="2600" kern="1200" baseline="0" dirty="0" smtClean="0"/>
            <a:t> до занепаду селянські господарства </a:t>
          </a:r>
          <a:endParaRPr lang="ru-RU" sz="2600" kern="1200" dirty="0"/>
        </a:p>
      </dsp:txBody>
      <dsp:txXfrm>
        <a:off x="2333195" y="2576616"/>
        <a:ext cx="2514572" cy="1704767"/>
      </dsp:txXfrm>
    </dsp:sp>
    <dsp:sp modelId="{6CA58308-E768-4283-9897-4E856607DB27}">
      <dsp:nvSpPr>
        <dsp:cNvPr id="0" name=""/>
        <dsp:cNvSpPr/>
      </dsp:nvSpPr>
      <dsp:spPr>
        <a:xfrm>
          <a:off x="4940009" y="2664557"/>
          <a:ext cx="1963036" cy="1526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/>
        </a:p>
      </dsp:txBody>
      <dsp:txXfrm>
        <a:off x="4940009" y="2664557"/>
        <a:ext cx="1963036" cy="1526976"/>
      </dsp:txXfrm>
    </dsp:sp>
    <dsp:sp modelId="{3FC244FE-C4A8-4BEA-A6ED-CAFD8749390C}">
      <dsp:nvSpPr>
        <dsp:cNvPr id="0" name=""/>
        <dsp:cNvSpPr/>
      </dsp:nvSpPr>
      <dsp:spPr>
        <a:xfrm>
          <a:off x="4478758" y="4606627"/>
          <a:ext cx="2699056" cy="188925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Підривали економіку власних маєтків</a:t>
          </a:r>
          <a:endParaRPr lang="ru-RU" sz="2600" kern="1200" dirty="0"/>
        </a:p>
      </dsp:txBody>
      <dsp:txXfrm>
        <a:off x="4571000" y="4698869"/>
        <a:ext cx="2514572" cy="1704767"/>
      </dsp:txXfrm>
    </dsp:sp>
    <dsp:sp modelId="{A7503DA4-43AE-4EC1-B303-FF4ADEE05209}">
      <dsp:nvSpPr>
        <dsp:cNvPr id="0" name=""/>
        <dsp:cNvSpPr/>
      </dsp:nvSpPr>
      <dsp:spPr>
        <a:xfrm>
          <a:off x="7177814" y="4786810"/>
          <a:ext cx="1963036" cy="1526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/>
        </a:p>
      </dsp:txBody>
      <dsp:txXfrm>
        <a:off x="7177814" y="4786810"/>
        <a:ext cx="1963036" cy="15269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9AB1D-3E2E-4268-AC5D-D6F21AFB2C34}">
      <dsp:nvSpPr>
        <dsp:cNvPr id="0" name=""/>
        <dsp:cNvSpPr/>
      </dsp:nvSpPr>
      <dsp:spPr>
        <a:xfrm>
          <a:off x="166873" y="2790"/>
          <a:ext cx="3915667" cy="1957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500" kern="1200" dirty="0" smtClean="0"/>
            <a:t>Поміщицькі селяни</a:t>
          </a:r>
          <a:endParaRPr lang="ru-RU" sz="5500" kern="1200" dirty="0"/>
        </a:p>
      </dsp:txBody>
      <dsp:txXfrm>
        <a:off x="224216" y="60133"/>
        <a:ext cx="3800981" cy="1843147"/>
      </dsp:txXfrm>
    </dsp:sp>
    <dsp:sp modelId="{527B09D7-FF92-4DD4-B9F7-7C1B3AE60CC7}">
      <dsp:nvSpPr>
        <dsp:cNvPr id="0" name=""/>
        <dsp:cNvSpPr/>
      </dsp:nvSpPr>
      <dsp:spPr>
        <a:xfrm>
          <a:off x="558440" y="1960624"/>
          <a:ext cx="391566" cy="1468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8375"/>
              </a:lnTo>
              <a:lnTo>
                <a:pt x="391566" y="1468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A8C0B-BD79-44AA-B13E-10C944BF31A1}">
      <dsp:nvSpPr>
        <dsp:cNvPr id="0" name=""/>
        <dsp:cNvSpPr/>
      </dsp:nvSpPr>
      <dsp:spPr>
        <a:xfrm>
          <a:off x="950007" y="2450083"/>
          <a:ext cx="3132534" cy="1957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1007350" y="2507426"/>
        <a:ext cx="3017848" cy="1843147"/>
      </dsp:txXfrm>
    </dsp:sp>
    <dsp:sp modelId="{4D962843-E5A2-477C-B067-0E5A1EB38BE9}">
      <dsp:nvSpPr>
        <dsp:cNvPr id="0" name=""/>
        <dsp:cNvSpPr/>
      </dsp:nvSpPr>
      <dsp:spPr>
        <a:xfrm>
          <a:off x="558440" y="1960624"/>
          <a:ext cx="391566" cy="3915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5667"/>
              </a:lnTo>
              <a:lnTo>
                <a:pt x="391566" y="39156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DE96D-1401-4BD9-9405-F6E267BE5456}">
      <dsp:nvSpPr>
        <dsp:cNvPr id="0" name=""/>
        <dsp:cNvSpPr/>
      </dsp:nvSpPr>
      <dsp:spPr>
        <a:xfrm>
          <a:off x="950007" y="4897375"/>
          <a:ext cx="3132534" cy="1957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1007350" y="4954718"/>
        <a:ext cx="3017848" cy="1843147"/>
      </dsp:txXfrm>
    </dsp:sp>
    <dsp:sp modelId="{26F29F6B-6CAB-4D12-B83B-728E4E1A23C2}">
      <dsp:nvSpPr>
        <dsp:cNvPr id="0" name=""/>
        <dsp:cNvSpPr/>
      </dsp:nvSpPr>
      <dsp:spPr>
        <a:xfrm>
          <a:off x="5061458" y="2790"/>
          <a:ext cx="3915667" cy="1957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500" kern="1200" dirty="0" smtClean="0"/>
            <a:t>Державні селяни</a:t>
          </a:r>
          <a:endParaRPr lang="ru-RU" sz="5500" kern="1200" dirty="0"/>
        </a:p>
      </dsp:txBody>
      <dsp:txXfrm>
        <a:off x="5118801" y="60133"/>
        <a:ext cx="3800981" cy="1843147"/>
      </dsp:txXfrm>
    </dsp:sp>
    <dsp:sp modelId="{B9E21D9D-9B93-457A-87C5-F731FC36E9FE}">
      <dsp:nvSpPr>
        <dsp:cNvPr id="0" name=""/>
        <dsp:cNvSpPr/>
      </dsp:nvSpPr>
      <dsp:spPr>
        <a:xfrm>
          <a:off x="5453025" y="1960624"/>
          <a:ext cx="391566" cy="1468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8375"/>
              </a:lnTo>
              <a:lnTo>
                <a:pt x="391566" y="1468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B58CC-1D65-4509-8646-70E0B659B504}">
      <dsp:nvSpPr>
        <dsp:cNvPr id="0" name=""/>
        <dsp:cNvSpPr/>
      </dsp:nvSpPr>
      <dsp:spPr>
        <a:xfrm>
          <a:off x="5844592" y="2450083"/>
          <a:ext cx="3132534" cy="1957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Мали значно більше прав ,ніж поміщицькі . Не були особисто залежними</a:t>
          </a:r>
          <a:endParaRPr lang="ru-RU" sz="2500" kern="1200" dirty="0"/>
        </a:p>
      </dsp:txBody>
      <dsp:txXfrm>
        <a:off x="5901935" y="2507426"/>
        <a:ext cx="3017848" cy="1843147"/>
      </dsp:txXfrm>
    </dsp:sp>
    <dsp:sp modelId="{12B82615-ACF3-4F0D-9E50-C5F96D792813}">
      <dsp:nvSpPr>
        <dsp:cNvPr id="0" name=""/>
        <dsp:cNvSpPr/>
      </dsp:nvSpPr>
      <dsp:spPr>
        <a:xfrm>
          <a:off x="5453025" y="1960624"/>
          <a:ext cx="391566" cy="3915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5667"/>
              </a:lnTo>
              <a:lnTo>
                <a:pt x="391566" y="39156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ADC83-1476-4506-BA59-3725B0CAACBF}">
      <dsp:nvSpPr>
        <dsp:cNvPr id="0" name=""/>
        <dsp:cNvSpPr/>
      </dsp:nvSpPr>
      <dsp:spPr>
        <a:xfrm>
          <a:off x="5844592" y="4897375"/>
          <a:ext cx="3132534" cy="1957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Сплачували державі грошову </a:t>
          </a:r>
          <a:r>
            <a:rPr lang="uk-UA" sz="1800" kern="1200" dirty="0" smtClean="0"/>
            <a:t>ренту</a:t>
          </a:r>
          <a:br>
            <a:rPr lang="uk-UA" sz="1800" kern="1200" dirty="0" smtClean="0"/>
          </a:br>
          <a:r>
            <a:rPr lang="uk-UA" sz="1800" kern="1200" dirty="0" smtClean="0"/>
            <a:t>Були в кращому становищі ніж поміщицькі . У 1801 їм було дозволено купувати </a:t>
          </a:r>
          <a:r>
            <a:rPr lang="uk-UA" sz="1800" kern="1200" dirty="0" err="1" smtClean="0"/>
            <a:t>землі.У</a:t>
          </a:r>
          <a:r>
            <a:rPr lang="uk-UA" sz="1800" kern="1200" dirty="0" smtClean="0"/>
            <a:t> 1818 було дозволено переходити в стан міщан і купців.</a:t>
          </a:r>
          <a:endParaRPr lang="ru-RU" sz="1800" kern="1200" dirty="0"/>
        </a:p>
      </dsp:txBody>
      <dsp:txXfrm>
        <a:off x="5901935" y="4954718"/>
        <a:ext cx="3017848" cy="1843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9C81F-4C59-477C-9AC6-150952F9E939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C7503-21C4-49EB-9898-862A7E52E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94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C7503-21C4-49EB-9898-862A7E52E51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49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71475" y="0"/>
            <a:ext cx="69725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Сільське господарство й Аграрні відносини в </a:t>
            </a:r>
            <a:r>
              <a:rPr lang="uk-UA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Україських</a:t>
            </a:r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землях у першій половині  Х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IX </a:t>
            </a:r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ст.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63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22140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0" y="2551837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Мали </a:t>
            </a:r>
            <a:r>
              <a:rPr lang="ru-RU" sz="2000" dirty="0" err="1"/>
              <a:t>нестерпні</a:t>
            </a:r>
            <a:r>
              <a:rPr lang="ru-RU" sz="2000" dirty="0"/>
              <a:t> </a:t>
            </a:r>
            <a:r>
              <a:rPr lang="ru-RU" sz="2000" dirty="0" err="1"/>
              <a:t>умови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та </a:t>
            </a:r>
            <a:r>
              <a:rPr lang="ru-RU" sz="2000" dirty="0" err="1"/>
              <a:t>господарювання</a:t>
            </a:r>
            <a:r>
              <a:rPr lang="ru-RU" sz="2000" dirty="0"/>
              <a:t> через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їхня</a:t>
            </a:r>
            <a:r>
              <a:rPr lang="ru-RU" sz="2000" dirty="0"/>
              <a:t> к-</a:t>
            </a:r>
            <a:r>
              <a:rPr lang="ru-RU" sz="2000" dirty="0" err="1"/>
              <a:t>ть</a:t>
            </a:r>
            <a:r>
              <a:rPr lang="ru-RU" sz="2000" dirty="0"/>
              <a:t> </a:t>
            </a:r>
            <a:r>
              <a:rPr lang="ru-RU" sz="2000" dirty="0" err="1"/>
              <a:t>значно</a:t>
            </a:r>
            <a:r>
              <a:rPr lang="ru-RU" sz="2000" dirty="0"/>
              <a:t> </a:t>
            </a:r>
            <a:r>
              <a:rPr lang="ru-RU" sz="2000" dirty="0" err="1"/>
              <a:t>скорочувалась</a:t>
            </a:r>
            <a:endParaRPr lang="ru-RU" sz="2000" dirty="0"/>
          </a:p>
          <a:p>
            <a:r>
              <a:rPr lang="ru-RU" sz="2000" dirty="0"/>
              <a:t>1858-становили 49,9%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усього</a:t>
            </a:r>
            <a:r>
              <a:rPr lang="ru-RU" sz="2000" dirty="0"/>
              <a:t> селянства.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4941167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Зростання</a:t>
            </a:r>
            <a:r>
              <a:rPr lang="ru-RU" sz="2400" dirty="0"/>
              <a:t> </a:t>
            </a:r>
            <a:r>
              <a:rPr lang="ru-RU" sz="2400" dirty="0" err="1"/>
              <a:t>кількості</a:t>
            </a:r>
            <a:r>
              <a:rPr lang="ru-RU" sz="2400" dirty="0"/>
              <a:t> </a:t>
            </a:r>
            <a:r>
              <a:rPr lang="ru-RU" sz="2400" dirty="0" err="1"/>
              <a:t>безземельних</a:t>
            </a:r>
            <a:r>
              <a:rPr lang="ru-RU" sz="2400" dirty="0"/>
              <a:t> селян </a:t>
            </a:r>
            <a:r>
              <a:rPr lang="ru-RU" sz="2400" dirty="0" err="1"/>
              <a:t>спричинила</a:t>
            </a:r>
            <a:r>
              <a:rPr lang="ru-RU" sz="2400" dirty="0"/>
              <a:t> </a:t>
            </a:r>
            <a:r>
              <a:rPr lang="ru-RU" sz="2400" dirty="0" err="1"/>
              <a:t>зміну</a:t>
            </a:r>
            <a:r>
              <a:rPr lang="ru-RU" sz="2400" dirty="0"/>
              <a:t> в </a:t>
            </a:r>
            <a:r>
              <a:rPr lang="ru-RU" sz="2400" dirty="0" err="1"/>
              <a:t>аграрних</a:t>
            </a:r>
            <a:r>
              <a:rPr lang="ru-RU" sz="2400" dirty="0"/>
              <a:t> </a:t>
            </a:r>
            <a:r>
              <a:rPr lang="ru-RU" sz="2400" dirty="0" err="1" smtClean="0"/>
              <a:t>відносинах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57337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2" y="-6928"/>
            <a:ext cx="9110108" cy="686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132478"/>
              </p:ext>
            </p:extLst>
          </p:nvPr>
        </p:nvGraphicFramePr>
        <p:xfrm>
          <a:off x="0" y="-17320"/>
          <a:ext cx="913775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481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119748"/>
              </p:ext>
            </p:extLst>
          </p:nvPr>
        </p:nvGraphicFramePr>
        <p:xfrm>
          <a:off x="107504" y="188640"/>
          <a:ext cx="3962400" cy="1191491"/>
        </p:xfrm>
        <a:graphic>
          <a:graphicData uri="http://schemas.openxmlformats.org/drawingml/2006/table">
            <a:tbl>
              <a:tblPr/>
              <a:tblGrid>
                <a:gridCol w="3962400"/>
              </a:tblGrid>
              <a:tr h="11914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" y="0"/>
            <a:ext cx="91414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333055"/>
              </p:ext>
            </p:extLst>
          </p:nvPr>
        </p:nvGraphicFramePr>
        <p:xfrm>
          <a:off x="1524000" y="0"/>
          <a:ext cx="6576392" cy="6858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576392"/>
              </a:tblGrid>
              <a:tr h="1714500">
                <a:tc>
                  <a:txBody>
                    <a:bodyPr/>
                    <a:lstStyle/>
                    <a:p>
                      <a:r>
                        <a:rPr lang="uk-UA" sz="4400" dirty="0" smtClean="0"/>
                        <a:t>Чинники які призводили до низької врожайності:</a:t>
                      </a:r>
                      <a:endParaRPr lang="ru-RU" sz="4400" dirty="0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uk-UA" sz="3600" dirty="0" smtClean="0"/>
                        <a:t>Відстале господарське знаряддя;</a:t>
                      </a:r>
                      <a:endParaRPr lang="ru-RU" sz="3600" dirty="0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uk-UA" sz="3600" dirty="0" smtClean="0"/>
                        <a:t>Нестача робочої худоби;</a:t>
                      </a:r>
                      <a:endParaRPr lang="ru-RU" sz="3600" dirty="0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Несприятливі погодні</a:t>
                      </a:r>
                      <a:r>
                        <a:rPr lang="uk-UA" sz="3200" baseline="0" dirty="0" smtClean="0"/>
                        <a:t> умови(посухи,зливи,заморозки).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29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12"/>
            <a:ext cx="9144000" cy="68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39552" y="-675456"/>
            <a:ext cx="6912768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78189"/>
              </p:ext>
            </p:extLst>
          </p:nvPr>
        </p:nvGraphicFramePr>
        <p:xfrm>
          <a:off x="107504" y="0"/>
          <a:ext cx="903649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37553" y="2708920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/>
              <a:t>-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5763554" y="4437112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-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34405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016899"/>
              </p:ext>
            </p:extLst>
          </p:nvPr>
        </p:nvGraphicFramePr>
        <p:xfrm>
          <a:off x="0" y="0"/>
          <a:ext cx="9144000" cy="6881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82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84"/>
            <a:ext cx="9144000" cy="68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93529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186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651436"/>
              </p:ext>
            </p:extLst>
          </p:nvPr>
        </p:nvGraphicFramePr>
        <p:xfrm>
          <a:off x="0" y="116632"/>
          <a:ext cx="9144000" cy="6614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право 4"/>
          <p:cNvSpPr/>
          <p:nvPr/>
        </p:nvSpPr>
        <p:spPr>
          <a:xfrm rot="4432185">
            <a:off x="4901436" y="3209064"/>
            <a:ext cx="1678092" cy="448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214753">
            <a:off x="2827109" y="2599031"/>
            <a:ext cx="492934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4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17939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952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579404"/>
              </p:ext>
            </p:extLst>
          </p:nvPr>
        </p:nvGraphicFramePr>
        <p:xfrm>
          <a:off x="899592" y="-20425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17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182</Words>
  <Application>Microsoft Office PowerPoint</Application>
  <PresentationFormat>Экран (4:3)</PresentationFormat>
  <Paragraphs>52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13</cp:revision>
  <dcterms:created xsi:type="dcterms:W3CDTF">2014-10-14T15:10:18Z</dcterms:created>
  <dcterms:modified xsi:type="dcterms:W3CDTF">2014-10-14T18:52:07Z</dcterms:modified>
</cp:coreProperties>
</file>