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58" r:id="rId6"/>
    <p:sldId id="260" r:id="rId7"/>
    <p:sldId id="263" r:id="rId8"/>
    <p:sldId id="264" r:id="rId9"/>
    <p:sldId id="265" r:id="rId10"/>
    <p:sldId id="259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2%D1%82%D0%BE%D1%80" TargetMode="External"/><Relationship Id="rId7" Type="http://schemas.openxmlformats.org/officeDocument/2006/relationships/hyperlink" Target="http://uk.wikipedia.org/wiki/1956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54" TargetMode="External"/><Relationship Id="rId5" Type="http://schemas.openxmlformats.org/officeDocument/2006/relationships/hyperlink" Target="http://uk.wikipedia.org/wiki/%D0%A5%D0%BE%D0%BB%D0%B5%D1%80%D0%B0" TargetMode="External"/><Relationship Id="rId4" Type="http://schemas.openxmlformats.org/officeDocument/2006/relationships/hyperlink" Target="http://uk.wikipedia.org/wiki/%D0%A1%D0%BA%D0%B0%D0%B7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144000" cy="24606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Відомі державні та військові діячі,вчені-винахідники,</a:t>
            </a:r>
            <a:r>
              <a:rPr lang="uk-UA" dirty="0" err="1" smtClean="0"/>
              <a:t>льотчики-космонафти</a:t>
            </a:r>
            <a:r>
              <a:rPr lang="uk-UA" dirty="0" smtClean="0"/>
              <a:t> Одещини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08238"/>
          </a:xfrm>
        </p:spPr>
        <p:txBody>
          <a:bodyPr>
            <a:normAutofit fontScale="90000"/>
          </a:bodyPr>
          <a:lstStyle/>
          <a:p>
            <a:pPr algn="l"/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 smtClean="0"/>
              <a:t>С.П.Корольов та В.П.</a:t>
            </a:r>
            <a:r>
              <a:rPr lang="uk-UA" b="1" u="sng" dirty="0" err="1" smtClean="0"/>
              <a:t>Глушко.Їх</a:t>
            </a:r>
            <a:r>
              <a:rPr lang="uk-UA" b="1" u="sng" dirty="0" smtClean="0"/>
              <a:t> внесок у розвиток вітчизняної і світової науки.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С.П.Корольов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600201"/>
            <a:ext cx="4114800" cy="4495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Сергієм Павловичем були створені перші балістичні ракети (мобільного наземного і морського базування) на стабільних компонентах палива, він став першопрохідцем в цих нових і важливих напрямках розвитку ракетного озброєння.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002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В.П.Глушко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  Глушко в якості компонентів ракетних палив запропонував азотну кислоту, розчини в ній азотного </a:t>
            </a:r>
            <a:r>
              <a:rPr lang="uk-UA" dirty="0" err="1" smtClean="0"/>
              <a:t>тетроксида</a:t>
            </a:r>
            <a:r>
              <a:rPr lang="uk-UA" dirty="0" smtClean="0"/>
              <a:t>, перекис водню та </a:t>
            </a:r>
            <a:r>
              <a:rPr lang="uk-UA" dirty="0" err="1" smtClean="0"/>
              <a:t>ін</a:t>
            </a:r>
            <a:r>
              <a:rPr lang="uk-UA" dirty="0" smtClean="0"/>
              <a:t> Їм розроблено та випробувано профільоване сопло, розроблена теплоізоляція камери ракетного двигуна двоокисом цирконію та іншими складами.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00201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09800"/>
            <a:ext cx="9144000" cy="2209800"/>
          </a:xfrm>
        </p:spPr>
        <p:txBody>
          <a:bodyPr>
            <a:normAutofit/>
          </a:bodyPr>
          <a:lstStyle/>
          <a:p>
            <a:pPr algn="l"/>
            <a:r>
              <a:rPr lang="uk-UA" b="1" u="sng" dirty="0" smtClean="0"/>
              <a:t>Державні та військові діячі Одещини ХІХ – </a:t>
            </a:r>
            <a:r>
              <a:rPr lang="uk-UA" b="1" u="sng" dirty="0" err="1" smtClean="0"/>
              <a:t>ХХст</a:t>
            </a:r>
            <a:r>
              <a:rPr lang="uk-UA" b="1" u="sng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Воронцов Михайло Семенович</a:t>
            </a:r>
            <a:endParaRPr lang="ru-RU" dirty="0"/>
          </a:p>
        </p:txBody>
      </p:sp>
      <p:pic>
        <p:nvPicPr>
          <p:cNvPr id="6" name="Содержимое 5" descr="Михайло_Воронцов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3560424" cy="4525963"/>
          </a:xfr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62400" y="1600200"/>
            <a:ext cx="3657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оворосійський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генерал-губернатор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повноважний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намісник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Бессарабської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області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Вперше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побудував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пароплав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Дніпрі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маєтку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1823 року.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Розвивав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вугільні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копальні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сході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губернії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Змієнко</a:t>
            </a:r>
            <a:r>
              <a:rPr lang="uk-UA" dirty="0" smtClean="0"/>
              <a:t>  Всеволод  Юхимович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8200" y="160020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помітною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постать</a:t>
            </a:r>
            <a:r>
              <a:rPr lang="ru-RU" dirty="0" smtClean="0"/>
              <a:t> </a:t>
            </a:r>
            <a:r>
              <a:rPr lang="ru-RU" dirty="0" err="1" smtClean="0"/>
              <a:t>організатора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збройних</a:t>
            </a:r>
            <a:r>
              <a:rPr lang="ru-RU" dirty="0" smtClean="0"/>
              <a:t> </a:t>
            </a:r>
            <a:r>
              <a:rPr lang="ru-RU" dirty="0" err="1" smtClean="0"/>
              <a:t>формувань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1917–1918 роках, </a:t>
            </a:r>
            <a:r>
              <a:rPr lang="ru-RU" dirty="0" err="1" smtClean="0"/>
              <a:t>керівника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розвідки</a:t>
            </a:r>
            <a:r>
              <a:rPr lang="ru-RU" dirty="0" smtClean="0"/>
              <a:t> УНР,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err="1" smtClean="0"/>
              <a:t>викладача</a:t>
            </a:r>
            <a:r>
              <a:rPr lang="ru-RU" dirty="0" smtClean="0"/>
              <a:t> та активного </a:t>
            </a:r>
            <a:r>
              <a:rPr lang="ru-RU" dirty="0" err="1" smtClean="0"/>
              <a:t>діяча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еміграції</a:t>
            </a:r>
            <a:r>
              <a:rPr lang="ru-RU" dirty="0" smtClean="0"/>
              <a:t> Всеволода Юхимовича </a:t>
            </a:r>
            <a:r>
              <a:rPr lang="ru-RU" dirty="0" err="1" smtClean="0"/>
              <a:t>Змієнка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419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57400"/>
          </a:xfrm>
        </p:spPr>
        <p:txBody>
          <a:bodyPr>
            <a:normAutofit fontScale="90000"/>
          </a:bodyPr>
          <a:lstStyle/>
          <a:p>
            <a:pPr algn="l"/>
            <a:r>
              <a:rPr lang="uk-UA" b="1" i="1" u="sng" dirty="0" smtClean="0"/>
              <a:t/>
            </a:r>
            <a:br>
              <a:rPr lang="uk-UA" b="1" i="1" u="sng" dirty="0" smtClean="0"/>
            </a:br>
            <a:r>
              <a:rPr lang="uk-UA" b="1" i="1" u="sng" dirty="0" smtClean="0"/>
              <a:t/>
            </a:r>
            <a:br>
              <a:rPr lang="uk-UA" b="1" i="1" u="sng" dirty="0" smtClean="0"/>
            </a:br>
            <a:r>
              <a:rPr lang="uk-UA" dirty="0" smtClean="0"/>
              <a:t> </a:t>
            </a:r>
            <a:r>
              <a:rPr lang="uk-UA" b="1" u="sng" dirty="0" smtClean="0"/>
              <a:t>Українські вчені,винахідники,</a:t>
            </a:r>
            <a:br>
              <a:rPr lang="uk-UA" b="1" u="sng" dirty="0" smtClean="0"/>
            </a:br>
            <a:r>
              <a:rPr lang="uk-UA" b="1" u="sng" dirty="0" err="1" smtClean="0"/>
              <a:t>льотчики-космонафти</a:t>
            </a:r>
            <a:r>
              <a:rPr lang="uk-UA" b="1" u="sng" dirty="0" smtClean="0"/>
              <a:t> ХІХ -  першої пол. </a:t>
            </a:r>
            <a:r>
              <a:rPr lang="uk-UA" b="1" u="sng" dirty="0" err="1" smtClean="0"/>
              <a:t>ХХст</a:t>
            </a:r>
            <a:r>
              <a:rPr lang="uk-UA" b="1" i="1" u="sng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648200"/>
          </a:xfrm>
        </p:spPr>
        <p:txBody>
          <a:bodyPr/>
          <a:lstStyle/>
          <a:p>
            <a:r>
              <a:rPr lang="uk-UA" b="1" u="sng" dirty="0" smtClean="0"/>
              <a:t>Гамалія М.Ф.</a:t>
            </a:r>
          </a:p>
          <a:p>
            <a:r>
              <a:rPr lang="uk-UA" b="1" u="sng" dirty="0" err="1" smtClean="0"/>
              <a:t>Зеленецький</a:t>
            </a:r>
            <a:r>
              <a:rPr lang="uk-UA" b="1" u="sng" dirty="0" smtClean="0"/>
              <a:t> К.П.</a:t>
            </a:r>
            <a:endParaRPr lang="ru-RU" dirty="0" smtClean="0"/>
          </a:p>
          <a:p>
            <a:r>
              <a:rPr lang="uk-UA" b="1" u="sng" dirty="0" smtClean="0"/>
              <a:t>С.Ярошенко </a:t>
            </a:r>
          </a:p>
          <a:p>
            <a:r>
              <a:rPr lang="uk-UA" b="1" u="sng" dirty="0" smtClean="0"/>
              <a:t>І.Тимченко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417638"/>
          </a:xfrm>
        </p:spPr>
        <p:txBody>
          <a:bodyPr>
            <a:normAutofit fontScale="90000"/>
          </a:bodyPr>
          <a:lstStyle/>
          <a:p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 smtClean="0"/>
              <a:t>Гамалія М.Ф.</a:t>
            </a:r>
            <a:br>
              <a:rPr lang="uk-UA" b="1" u="sng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419600" y="1524000"/>
            <a:ext cx="4343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Микола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Федорович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Гамалія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—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 tooltip="Автор"/>
              </a:rPr>
              <a:t>автор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300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наукових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робіт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присвячена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проблематиці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 tooltip="Сказ"/>
              </a:rPr>
              <a:t>сказу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 tooltip="Холера"/>
              </a:rPr>
              <a:t>холери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 tooltip="1954"/>
              </a:rPr>
              <a:t>1954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7" tooltip="1956"/>
              </a:rPr>
              <a:t>56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вийшло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друком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шеститомне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зібрання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наукових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праць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Гамалії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 err="1" smtClean="0"/>
              <a:t>Зеленецький</a:t>
            </a:r>
            <a:r>
              <a:rPr lang="uk-UA" b="1" u="sng" dirty="0" smtClean="0"/>
              <a:t> К.П.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19600" y="1600200"/>
            <a:ext cx="42672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    Костянтин Петрович </a:t>
            </a:r>
            <a:r>
              <a:rPr lang="uk-UA" dirty="0" err="1" smtClean="0"/>
              <a:t>Зеленецький</a:t>
            </a:r>
            <a:r>
              <a:rPr lang="uk-UA" dirty="0" smtClean="0"/>
              <a:t> - професор </a:t>
            </a:r>
            <a:r>
              <a:rPr lang="uk-UA" dirty="0" err="1" smtClean="0"/>
              <a:t>Рішельєвського</a:t>
            </a:r>
            <a:r>
              <a:rPr lang="uk-UA" dirty="0" smtClean="0"/>
              <a:t> ліцею в Одесі, автор книг з риторики, теорії словесності, загальної філології.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Випускник</a:t>
            </a:r>
            <a:r>
              <a:rPr lang="ru-RU" dirty="0" smtClean="0"/>
              <a:t> </a:t>
            </a:r>
            <a:r>
              <a:rPr lang="ru-RU" dirty="0" err="1" smtClean="0"/>
              <a:t>Рішельєвського</a:t>
            </a:r>
            <a:r>
              <a:rPr lang="ru-RU" dirty="0" smtClean="0"/>
              <a:t> </a:t>
            </a:r>
            <a:r>
              <a:rPr lang="ru-RU" dirty="0" err="1" smtClean="0"/>
              <a:t>ліцею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 smtClean="0"/>
              <a:t>С.Ярошенко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43400" y="1600200"/>
            <a:ext cx="43434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    Ярошенко займав пост голови правління громадської організації «Товариство взаємного кредиту». Був гласним Думи протягом двох термінів по чотири роки</a:t>
            </a:r>
            <a:endParaRPr lang="ru-RU" dirty="0"/>
          </a:p>
        </p:txBody>
      </p:sp>
      <p:pic>
        <p:nvPicPr>
          <p:cNvPr id="5" name="Рисунок 4" descr="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00200"/>
            <a:ext cx="345567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/>
              <a:t>І.Тимченко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5800" y="1600200"/>
            <a:ext cx="41910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І.Ю. Тимченко був прекрасним лектором. Одним з перших він почав використовувати при читанні теоретичних курсів приклади з теорії математики. Крім того, він глибоко розробляв методику викладання математики в школі, читав математику та механіку на Вищих жіночих курсах.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259</Words>
  <PresentationFormat>Экран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Відомі державні та військові діячі,вчені-винахідники,льотчики-космонафти Одещини </vt:lpstr>
      <vt:lpstr>Державні та військові діячі Одещини ХІХ – ХХст. </vt:lpstr>
      <vt:lpstr>Воронцов Михайло Семенович</vt:lpstr>
      <vt:lpstr>Змієнко  Всеволод  Юхимович</vt:lpstr>
      <vt:lpstr>   Українські вчені,винахідники, льотчики-космонафти ХІХ -  першої пол. ХХст.  </vt:lpstr>
      <vt:lpstr> Гамалія М.Ф. </vt:lpstr>
      <vt:lpstr> Зеленецький К.П. </vt:lpstr>
      <vt:lpstr> С.Ярошенко </vt:lpstr>
      <vt:lpstr>І.Тимченко</vt:lpstr>
      <vt:lpstr> С.П.Корольов та В.П.Глушко.Їх внесок у розвиток вітчизняної і світової науки. </vt:lpstr>
      <vt:lpstr>С.П.Корольов</vt:lpstr>
      <vt:lpstr>В.П.Глушко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Відомі державні та військові діячі,вчені-винахідники,льотчики-космонафти Одещини </dc:title>
  <dc:creator>Хантер</dc:creator>
  <cp:lastModifiedBy>UserXP</cp:lastModifiedBy>
  <cp:revision>44</cp:revision>
  <dcterms:created xsi:type="dcterms:W3CDTF">2012-04-24T16:47:48Z</dcterms:created>
  <dcterms:modified xsi:type="dcterms:W3CDTF">2012-05-07T04:46:22Z</dcterms:modified>
</cp:coreProperties>
</file>