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6" r:id="rId10"/>
    <p:sldId id="261" r:id="rId11"/>
    <p:sldId id="26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Мой родной край конца 18 – 19 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Донбасс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38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39" y="1196752"/>
            <a:ext cx="3412945" cy="455059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6592" y="908720"/>
            <a:ext cx="3298784" cy="4746178"/>
          </a:xfrm>
        </p:spPr>
        <p:txBody>
          <a:bodyPr/>
          <a:lstStyle/>
          <a:p>
            <a:r>
              <a:rPr lang="ru-RU" dirty="0"/>
              <a:t>В северной части </a:t>
            </a:r>
            <a:r>
              <a:rPr lang="ru-RU" dirty="0" err="1"/>
              <a:t>Юзовки</a:t>
            </a:r>
            <a:r>
              <a:rPr lang="ru-RU" dirty="0"/>
              <a:t> («Новом Свете») жили торговцы, ремесленники и чиновники. Здесь находился базар с трактирами, полицейским управлением и </a:t>
            </a:r>
            <a:r>
              <a:rPr lang="ru-RU" dirty="0" err="1"/>
              <a:t>Спасо</a:t>
            </a:r>
            <a:r>
              <a:rPr lang="ru-RU" dirty="0"/>
              <a:t>-Преображенским собором.</a:t>
            </a:r>
          </a:p>
        </p:txBody>
      </p:sp>
    </p:spTree>
    <p:extLst>
      <p:ext uri="{BB962C8B-B14F-4D97-AF65-F5344CB8AC3E}">
        <p14:creationId xmlns:p14="http://schemas.microsoft.com/office/powerpoint/2010/main" val="665947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53" y="2011287"/>
            <a:ext cx="3404431" cy="278586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6592" y="836712"/>
            <a:ext cx="3298784" cy="4818186"/>
          </a:xfrm>
        </p:spPr>
        <p:txBody>
          <a:bodyPr/>
          <a:lstStyle/>
          <a:p>
            <a:r>
              <a:rPr lang="ru-RU" dirty="0"/>
              <a:t>Центральная улица «Нового Света» и прилегающие к ней улицы застраивались 1-2-этажными жилыми домами, магазинами, ресторанами, гостиницами, конторами и банками. Одно из сохранившихся зданий этой части города — здание гостиницы «Великобритания» (1891).</a:t>
            </a:r>
          </a:p>
        </p:txBody>
      </p:sp>
    </p:spTree>
    <p:extLst>
      <p:ext uri="{BB962C8B-B14F-4D97-AF65-F5344CB8AC3E}">
        <p14:creationId xmlns:p14="http://schemas.microsoft.com/office/powerpoint/2010/main" val="4051517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564904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КОНЕЦ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943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Расположение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Донбасс </a:t>
            </a:r>
            <a:r>
              <a:rPr lang="ru-RU" dirty="0"/>
              <a:t>включает в себя Донецкую и Луганскую область, а также части Харьковской, Днепропетровской, Запорожской и Ростовской областей</a:t>
            </a:r>
            <a:r>
              <a:rPr lang="ru-RU" dirty="0" smtClean="0"/>
              <a:t>. </a:t>
            </a:r>
            <a:r>
              <a:rPr lang="ru-RU" dirty="0"/>
              <a:t>Тесное переплетение исторического развития, интересов и хозяйства </a:t>
            </a:r>
            <a:r>
              <a:rPr lang="ru-RU" dirty="0" smtClean="0"/>
              <a:t>областей Украины, </a:t>
            </a:r>
            <a:r>
              <a:rPr lang="ru-RU" dirty="0"/>
              <a:t>обусловили неформальное объединение их в общий историко-культурный и экономический </a:t>
            </a:r>
            <a:r>
              <a:rPr lang="ru-RU" dirty="0" smtClean="0"/>
              <a:t>регион.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316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412" y="836711"/>
            <a:ext cx="3871795" cy="5415097"/>
          </a:xfrm>
        </p:spPr>
      </p:pic>
    </p:spTree>
    <p:extLst>
      <p:ext uri="{BB962C8B-B14F-4D97-AF65-F5344CB8AC3E}">
        <p14:creationId xmlns:p14="http://schemas.microsoft.com/office/powerpoint/2010/main" val="399882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52" y="2276872"/>
            <a:ext cx="3340779" cy="223224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Добыча угля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1720-е годы был открыт Донецкий каменноугольный бассейн. Его промышленное освоение началось с конца XIX века. Площадь около 60 тысяч км². Суммарные запасы до глубины 1800 м — 140,8 миллиардов </a:t>
            </a:r>
            <a:r>
              <a:rPr lang="ru-RU" dirty="0" smtClean="0"/>
              <a:t>тонн. Основные </a:t>
            </a:r>
            <a:r>
              <a:rPr lang="ru-RU" dirty="0"/>
              <a:t>центры добычи — Донецк, Красноармейск, Макеевка, Лисичанск, Горловка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278082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76" y="2276873"/>
            <a:ext cx="3456385" cy="23042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9178"/>
            <a:ext cx="3304572" cy="1463153"/>
          </a:xfrm>
        </p:spPr>
        <p:txBody>
          <a:bodyPr/>
          <a:lstStyle/>
          <a:p>
            <a:r>
              <a:rPr lang="ru-RU" dirty="0" smtClean="0"/>
              <a:t>Архитектура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6592" y="1556792"/>
            <a:ext cx="3298784" cy="4098106"/>
          </a:xfrm>
        </p:spPr>
        <p:txBody>
          <a:bodyPr>
            <a:normAutofit/>
          </a:bodyPr>
          <a:lstStyle/>
          <a:p>
            <a:r>
              <a:rPr lang="ru-RU" dirty="0" err="1"/>
              <a:t>Юзовка</a:t>
            </a:r>
            <a:r>
              <a:rPr lang="ru-RU" dirty="0"/>
              <a:t> делилась на южную и северную части. В южной части размещались заводы, депо, телеграф, больница и школа. Недалеко от заводов располагалась «Английская колония» в которой жили управляющие и инженеры.</a:t>
            </a:r>
          </a:p>
        </p:txBody>
      </p:sp>
    </p:spTree>
    <p:extLst>
      <p:ext uri="{BB962C8B-B14F-4D97-AF65-F5344CB8AC3E}">
        <p14:creationId xmlns:p14="http://schemas.microsoft.com/office/powerpoint/2010/main" val="3045362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48880"/>
            <a:ext cx="3399534" cy="219269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6592" y="908720"/>
            <a:ext cx="3298784" cy="474617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Большое влияние на формирование архитектурного стиля оказал официальный архитектор Новороссийского общества </a:t>
            </a:r>
            <a:r>
              <a:rPr lang="ru-RU" dirty="0" err="1">
                <a:solidFill>
                  <a:schemeClr val="tx1"/>
                </a:solidFill>
              </a:rPr>
              <a:t>Молдингауэр</a:t>
            </a:r>
            <a:r>
              <a:rPr lang="ru-RU" dirty="0">
                <a:solidFill>
                  <a:schemeClr val="tx1"/>
                </a:solidFill>
              </a:rPr>
              <a:t>. Сохранившиеся дома </a:t>
            </a:r>
            <a:r>
              <a:rPr lang="ru-RU" dirty="0" smtClean="0">
                <a:solidFill>
                  <a:schemeClr val="tx1"/>
                </a:solidFill>
              </a:rPr>
              <a:t>южной части </a:t>
            </a:r>
            <a:r>
              <a:rPr lang="ru-RU" dirty="0">
                <a:solidFill>
                  <a:schemeClr val="tx1"/>
                </a:solidFill>
              </a:rPr>
              <a:t>города — дом Джона Юза (1891, сохранился не полностью), дом Нестерова (1889), дом братьев </a:t>
            </a:r>
            <a:r>
              <a:rPr lang="ru-RU" dirty="0" err="1">
                <a:solidFill>
                  <a:schemeClr val="tx1"/>
                </a:solidFill>
              </a:rPr>
              <a:t>Рутченко</a:t>
            </a:r>
            <a:r>
              <a:rPr lang="ru-RU" dirty="0">
                <a:solidFill>
                  <a:schemeClr val="tx1"/>
                </a:solidFill>
              </a:rPr>
              <a:t>, школа для детей английской администрации </a:t>
            </a:r>
            <a:r>
              <a:rPr lang="ru-RU" dirty="0" err="1">
                <a:solidFill>
                  <a:schemeClr val="tx1"/>
                </a:solidFill>
              </a:rPr>
              <a:t>юзовского</a:t>
            </a:r>
            <a:r>
              <a:rPr lang="ru-RU" dirty="0">
                <a:solidFill>
                  <a:schemeClr val="tx1"/>
                </a:solidFill>
              </a:rPr>
              <a:t> металлургического завода (1877—1879).</a:t>
            </a:r>
          </a:p>
        </p:txBody>
      </p:sp>
    </p:spTree>
    <p:extLst>
      <p:ext uri="{BB962C8B-B14F-4D97-AF65-F5344CB8AC3E}">
        <p14:creationId xmlns:p14="http://schemas.microsoft.com/office/powerpoint/2010/main" val="631929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Дом </a:t>
            </a:r>
            <a:r>
              <a:rPr lang="ru-RU" dirty="0" smtClean="0"/>
              <a:t>Нестерова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185436"/>
            <a:ext cx="5544616" cy="4158462"/>
          </a:xfrm>
        </p:spPr>
      </p:pic>
    </p:spTree>
    <p:extLst>
      <p:ext uri="{BB962C8B-B14F-4D97-AF65-F5344CB8AC3E}">
        <p14:creationId xmlns:p14="http://schemas.microsoft.com/office/powerpoint/2010/main" val="3612874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Дом братьев </a:t>
            </a:r>
            <a:r>
              <a:rPr lang="ru-RU" dirty="0" err="1" smtClean="0"/>
              <a:t>Рутченко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2182848"/>
            <a:ext cx="6435043" cy="4126472"/>
          </a:xfrm>
        </p:spPr>
      </p:pic>
    </p:spTree>
    <p:extLst>
      <p:ext uri="{BB962C8B-B14F-4D97-AF65-F5344CB8AC3E}">
        <p14:creationId xmlns:p14="http://schemas.microsoft.com/office/powerpoint/2010/main" val="4136127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Школа для детей английской администрации </a:t>
            </a:r>
            <a:r>
              <a:rPr lang="ru-RU" sz="2000" dirty="0" err="1" smtClean="0"/>
              <a:t>юзовского</a:t>
            </a:r>
            <a:r>
              <a:rPr lang="ru-RU" sz="2000" dirty="0" smtClean="0"/>
              <a:t> металлургического завода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411" y="2276872"/>
            <a:ext cx="5024957" cy="3816423"/>
          </a:xfrm>
        </p:spPr>
      </p:pic>
    </p:spTree>
    <p:extLst>
      <p:ext uri="{BB962C8B-B14F-4D97-AF65-F5344CB8AC3E}">
        <p14:creationId xmlns:p14="http://schemas.microsoft.com/office/powerpoint/2010/main" val="2495705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276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Мой родной край конца 18 – 19 века</vt:lpstr>
      <vt:lpstr>Расположение </vt:lpstr>
      <vt:lpstr>Презентация PowerPoint</vt:lpstr>
      <vt:lpstr>Добыча угля</vt:lpstr>
      <vt:lpstr>Архитектура</vt:lpstr>
      <vt:lpstr>Презентация PowerPoint</vt:lpstr>
      <vt:lpstr>Дом Нестерова</vt:lpstr>
      <vt:lpstr>Дом братьев Рутченко</vt:lpstr>
      <vt:lpstr>Школа для детей английской администрации юзовского металлургического завода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родной край конца 18 – 19 века</dc:title>
  <dc:creator>Натали</dc:creator>
  <cp:lastModifiedBy>Натали</cp:lastModifiedBy>
  <cp:revision>9</cp:revision>
  <dcterms:created xsi:type="dcterms:W3CDTF">2012-04-26T21:50:09Z</dcterms:created>
  <dcterms:modified xsi:type="dcterms:W3CDTF">2012-05-02T20:03:25Z</dcterms:modified>
</cp:coreProperties>
</file>