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EA8AAF9-D816-46CE-850D-F1F7DE39A69B}">
          <p14:sldIdLst>
            <p14:sldId id="256"/>
          </p14:sldIdLst>
        </p14:section>
        <p14:section name="Раздел без заголовка" id="{B3982001-AB03-4E89-BDDB-577489263B65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8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7BA51D0-D04C-461C-9CB1-1C4F6EB7E212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CD1DE-FD8B-4E39-84AC-C2F32F782B05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51D0-D04C-461C-9CB1-1C4F6EB7E212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1DE-FD8B-4E39-84AC-C2F32F782B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51D0-D04C-461C-9CB1-1C4F6EB7E212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1DE-FD8B-4E39-84AC-C2F32F782B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BA51D0-D04C-461C-9CB1-1C4F6EB7E212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9CD1DE-FD8B-4E39-84AC-C2F32F782B0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51D0-D04C-461C-9CB1-1C4F6EB7E212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CD1DE-FD8B-4E39-84AC-C2F32F782B0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BA51D0-D04C-461C-9CB1-1C4F6EB7E212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29CD1DE-FD8B-4E39-84AC-C2F32F782B0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BA51D0-D04C-461C-9CB1-1C4F6EB7E212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29CD1DE-FD8B-4E39-84AC-C2F32F782B0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51D0-D04C-461C-9CB1-1C4F6EB7E212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CD1DE-FD8B-4E39-84AC-C2F32F782B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51D0-D04C-461C-9CB1-1C4F6EB7E212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9CD1DE-FD8B-4E39-84AC-C2F32F782B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BA51D0-D04C-461C-9CB1-1C4F6EB7E212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29CD1DE-FD8B-4E39-84AC-C2F32F782B0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7BA51D0-D04C-461C-9CB1-1C4F6EB7E212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29CD1DE-FD8B-4E39-84AC-C2F32F782B0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7BA51D0-D04C-461C-9CB1-1C4F6EB7E212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29CD1DE-FD8B-4E39-84AC-C2F32F782B0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Заньковецька</a:t>
            </a:r>
            <a:r>
              <a:rPr lang="ru-RU" dirty="0" smtClean="0"/>
              <a:t>(</a:t>
            </a:r>
            <a:r>
              <a:rPr lang="ru-RU" dirty="0" err="1" smtClean="0"/>
              <a:t>Адасовська</a:t>
            </a:r>
            <a:r>
              <a:rPr lang="ru-RU" dirty="0" smtClean="0"/>
              <a:t>) </a:t>
            </a:r>
            <a:r>
              <a:rPr lang="ru-RU" dirty="0" err="1" smtClean="0"/>
              <a:t>Мар</a:t>
            </a:r>
            <a:r>
              <a:rPr lang="uk-UA" dirty="0" err="1" smtClean="0"/>
              <a:t>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Культура </a:t>
            </a:r>
            <a:r>
              <a:rPr lang="ru-RU" dirty="0" err="1">
                <a:effectLst/>
              </a:rPr>
              <a:t>Укра</a:t>
            </a:r>
            <a:r>
              <a:rPr lang="uk-UA" dirty="0" err="1">
                <a:effectLst/>
              </a:rPr>
              <a:t>їни</a:t>
            </a:r>
            <a:r>
              <a:rPr lang="uk-UA" dirty="0">
                <a:effectLst/>
              </a:rPr>
              <a:t> </a:t>
            </a:r>
            <a:r>
              <a:rPr lang="en-US" dirty="0">
                <a:effectLst/>
              </a:rPr>
              <a:t>XX </a:t>
            </a:r>
            <a:r>
              <a:rPr lang="uk-UA" dirty="0">
                <a:effectLst/>
              </a:rPr>
              <a:t>століття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1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13" y="2020888"/>
            <a:ext cx="2597698" cy="4005262"/>
          </a:xfrm>
        </p:spPr>
      </p:pic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>
          <a:xfrm>
            <a:off x="3995936" y="1844824"/>
            <a:ext cx="4690864" cy="4464496"/>
          </a:xfrm>
        </p:spPr>
        <p:txBody>
          <a:bodyPr>
            <a:noAutofit/>
          </a:bodyPr>
          <a:lstStyle/>
          <a:p>
            <a:r>
              <a:rPr lang="ru-RU" sz="1400" dirty="0" err="1"/>
              <a:t>Народилася</a:t>
            </a:r>
            <a:r>
              <a:rPr lang="ru-RU" sz="1400" dirty="0"/>
              <a:t> у </a:t>
            </a:r>
            <a:r>
              <a:rPr lang="ru-RU" sz="1400" dirty="0" err="1"/>
              <a:t>старій</a:t>
            </a:r>
            <a:r>
              <a:rPr lang="ru-RU" sz="1400" dirty="0"/>
              <a:t> </a:t>
            </a:r>
            <a:r>
              <a:rPr lang="ru-RU" sz="1400" dirty="0" err="1"/>
              <a:t>дворянській</a:t>
            </a:r>
            <a:r>
              <a:rPr lang="ru-RU" sz="1400" dirty="0"/>
              <a:t> </a:t>
            </a:r>
            <a:r>
              <a:rPr lang="ru-RU" sz="1400" dirty="0" err="1"/>
              <a:t>сім'ї</a:t>
            </a:r>
            <a:r>
              <a:rPr lang="ru-RU" sz="1400" dirty="0"/>
              <a:t> в </a:t>
            </a:r>
            <a:r>
              <a:rPr lang="ru-RU" sz="1400" dirty="0" err="1"/>
              <a:t>с.Заньках</a:t>
            </a:r>
            <a:r>
              <a:rPr lang="ru-RU" sz="1400" dirty="0"/>
              <a:t> </a:t>
            </a:r>
            <a:r>
              <a:rPr lang="ru-RU" sz="1400" dirty="0" err="1"/>
              <a:t>тепер</a:t>
            </a:r>
            <a:r>
              <a:rPr lang="ru-RU" sz="1400" dirty="0"/>
              <a:t> </a:t>
            </a:r>
            <a:r>
              <a:rPr lang="ru-RU" sz="1400" dirty="0" err="1"/>
              <a:t>Ніжинського</a:t>
            </a:r>
            <a:r>
              <a:rPr lang="ru-RU" sz="1400" dirty="0"/>
              <a:t> району </a:t>
            </a:r>
            <a:r>
              <a:rPr lang="ru-RU" sz="1400" dirty="0" err="1"/>
              <a:t>Чернігівської</a:t>
            </a:r>
            <a:r>
              <a:rPr lang="ru-RU" sz="1400" dirty="0"/>
              <a:t> </a:t>
            </a:r>
            <a:r>
              <a:rPr lang="ru-RU" sz="1400" dirty="0" err="1"/>
              <a:t>області</a:t>
            </a:r>
            <a:r>
              <a:rPr lang="ru-RU" sz="1400" dirty="0"/>
              <a:t>. </a:t>
            </a:r>
            <a:r>
              <a:rPr lang="ru-RU" sz="1400" dirty="0" err="1"/>
              <a:t>Освіту</a:t>
            </a:r>
            <a:r>
              <a:rPr lang="ru-RU" sz="1400" dirty="0"/>
              <a:t> одержала в приватному </a:t>
            </a:r>
            <a:r>
              <a:rPr lang="ru-RU" sz="1400" dirty="0" err="1"/>
              <a:t>пансіонаті</a:t>
            </a:r>
            <a:r>
              <a:rPr lang="ru-RU" sz="1400" dirty="0"/>
              <a:t> в </a:t>
            </a:r>
            <a:r>
              <a:rPr lang="ru-RU" sz="1400" dirty="0" err="1"/>
              <a:t>Чернігові</a:t>
            </a:r>
            <a:r>
              <a:rPr lang="ru-RU" sz="1400" dirty="0"/>
              <a:t>. З </a:t>
            </a:r>
            <a:r>
              <a:rPr lang="ru-RU" sz="1400" dirty="0" err="1"/>
              <a:t>юних</a:t>
            </a:r>
            <a:r>
              <a:rPr lang="ru-RU" sz="1400" dirty="0"/>
              <a:t>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ru-RU" sz="1400" dirty="0" err="1"/>
              <a:t>виступала</a:t>
            </a:r>
            <a:r>
              <a:rPr lang="ru-RU" sz="1400" dirty="0"/>
              <a:t> в </a:t>
            </a:r>
            <a:r>
              <a:rPr lang="ru-RU" sz="1400" dirty="0" err="1"/>
              <a:t>аматорських</a:t>
            </a:r>
            <a:r>
              <a:rPr lang="ru-RU" sz="1400" dirty="0"/>
              <a:t> </a:t>
            </a:r>
            <a:r>
              <a:rPr lang="ru-RU" sz="1400" dirty="0" err="1"/>
              <a:t>виставах</a:t>
            </a:r>
            <a:r>
              <a:rPr lang="ru-RU" sz="1400" dirty="0"/>
              <a:t> і концертах. </a:t>
            </a:r>
            <a:r>
              <a:rPr lang="ru-RU" sz="1400" dirty="0" err="1"/>
              <a:t>Замість</a:t>
            </a:r>
            <a:r>
              <a:rPr lang="ru-RU" sz="1400" dirty="0"/>
              <a:t> </a:t>
            </a:r>
            <a:r>
              <a:rPr lang="ru-RU" sz="1400" dirty="0" err="1"/>
              <a:t>вступу</a:t>
            </a:r>
            <a:r>
              <a:rPr lang="ru-RU" sz="1400" dirty="0"/>
              <a:t> у </a:t>
            </a:r>
            <a:r>
              <a:rPr lang="ru-RU" sz="1400" dirty="0" err="1"/>
              <a:t>консерваторію</a:t>
            </a:r>
            <a:r>
              <a:rPr lang="ru-RU" sz="1400" dirty="0"/>
              <a:t> дружина </a:t>
            </a:r>
            <a:r>
              <a:rPr lang="ru-RU" sz="1400" dirty="0" err="1"/>
              <a:t>артилерійського</a:t>
            </a:r>
            <a:r>
              <a:rPr lang="ru-RU" sz="1400" dirty="0"/>
              <a:t> </a:t>
            </a:r>
            <a:r>
              <a:rPr lang="ru-RU" sz="1400" dirty="0" err="1"/>
              <a:t>офіцера</a:t>
            </a:r>
            <a:r>
              <a:rPr lang="ru-RU" sz="1400" dirty="0"/>
              <a:t> </a:t>
            </a:r>
            <a:r>
              <a:rPr lang="ru-RU" sz="1400" dirty="0" err="1"/>
              <a:t>Хлистова</a:t>
            </a:r>
            <a:r>
              <a:rPr lang="ru-RU" sz="1400" dirty="0"/>
              <a:t>, </a:t>
            </a:r>
            <a:r>
              <a:rPr lang="ru-RU" sz="1400" dirty="0" err="1"/>
              <a:t>Марія</a:t>
            </a:r>
            <a:r>
              <a:rPr lang="ru-RU" sz="1400" dirty="0"/>
              <a:t> </a:t>
            </a:r>
            <a:r>
              <a:rPr lang="ru-RU" sz="1400" dirty="0" err="1"/>
              <a:t>Костянтинівна</a:t>
            </a:r>
            <a:r>
              <a:rPr lang="ru-RU" sz="1400" dirty="0"/>
              <a:t>, </a:t>
            </a:r>
            <a:r>
              <a:rPr lang="ru-RU" sz="1400" dirty="0" err="1"/>
              <a:t>переїхала</a:t>
            </a:r>
            <a:r>
              <a:rPr lang="ru-RU" sz="1400" dirty="0"/>
              <a:t> у </a:t>
            </a:r>
            <a:r>
              <a:rPr lang="ru-RU" sz="1400" dirty="0" err="1"/>
              <a:t>Бендери</a:t>
            </a:r>
            <a:r>
              <a:rPr lang="ru-RU" sz="1400" dirty="0"/>
              <a:t> (</a:t>
            </a:r>
            <a:r>
              <a:rPr lang="ru-RU" sz="1400" dirty="0" err="1"/>
              <a:t>Бесарабія</a:t>
            </a:r>
            <a:r>
              <a:rPr lang="ru-RU" sz="1400" dirty="0"/>
              <a:t>), </a:t>
            </a:r>
            <a:r>
              <a:rPr lang="ru-RU" sz="1400" dirty="0" err="1"/>
              <a:t>куди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переведено на службу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чоловіка</a:t>
            </a:r>
            <a:r>
              <a:rPr lang="ru-RU" sz="1400" dirty="0"/>
              <a:t>. Там вона </a:t>
            </a:r>
            <a:r>
              <a:rPr lang="ru-RU" sz="1400" dirty="0" err="1"/>
              <a:t>познайомилася</a:t>
            </a:r>
            <a:r>
              <a:rPr lang="ru-RU" sz="1400" dirty="0"/>
              <a:t> з </a:t>
            </a:r>
            <a:r>
              <a:rPr lang="ru-RU" sz="1400" dirty="0" err="1"/>
              <a:t>Миколою</a:t>
            </a:r>
            <a:r>
              <a:rPr lang="ru-RU" sz="1400" dirty="0"/>
              <a:t> </a:t>
            </a:r>
            <a:r>
              <a:rPr lang="ru-RU" sz="1400" dirty="0" err="1"/>
              <a:t>Тобілевичем</a:t>
            </a:r>
            <a:r>
              <a:rPr lang="ru-RU" sz="1400" dirty="0"/>
              <a:t> (</a:t>
            </a:r>
            <a:r>
              <a:rPr lang="ru-RU" sz="1400" dirty="0" err="1"/>
              <a:t>пізніше</a:t>
            </a:r>
            <a:r>
              <a:rPr lang="ru-RU" sz="1400" dirty="0"/>
              <a:t> </a:t>
            </a:r>
            <a:r>
              <a:rPr lang="ru-RU" sz="1400" dirty="0" err="1"/>
              <a:t>Садовський</a:t>
            </a:r>
            <a:r>
              <a:rPr lang="ru-RU" sz="1400" dirty="0"/>
              <a:t>), </a:t>
            </a:r>
            <a:r>
              <a:rPr lang="ru-RU" sz="1400" dirty="0" err="1"/>
              <a:t>жадібно</a:t>
            </a:r>
            <a:r>
              <a:rPr lang="ru-RU" sz="1400" dirty="0"/>
              <a:t> </a:t>
            </a:r>
            <a:r>
              <a:rPr lang="ru-RU" sz="1400" dirty="0" err="1"/>
              <a:t>вивчала</a:t>
            </a:r>
            <a:r>
              <a:rPr lang="ru-RU" sz="1400" dirty="0"/>
              <a:t> </a:t>
            </a:r>
            <a:r>
              <a:rPr lang="ru-RU" sz="1400" dirty="0" err="1"/>
              <a:t>українську</a:t>
            </a:r>
            <a:r>
              <a:rPr lang="ru-RU" sz="1400" dirty="0"/>
              <a:t> та </a:t>
            </a:r>
            <a:r>
              <a:rPr lang="ru-RU" sz="1400" dirty="0" err="1"/>
              <a:t>світову</a:t>
            </a:r>
            <a:r>
              <a:rPr lang="ru-RU" sz="1400" dirty="0"/>
              <a:t> </a:t>
            </a:r>
            <a:r>
              <a:rPr lang="ru-RU" sz="1400" dirty="0" err="1"/>
              <a:t>літературу</a:t>
            </a:r>
            <a:r>
              <a:rPr lang="ru-RU" sz="1400" dirty="0"/>
              <a:t>, </a:t>
            </a:r>
            <a:r>
              <a:rPr lang="ru-RU" sz="1400" dirty="0" err="1"/>
              <a:t>готувала</a:t>
            </a:r>
            <a:r>
              <a:rPr lang="ru-RU" sz="1400" dirty="0"/>
              <a:t> себе до </a:t>
            </a:r>
            <a:r>
              <a:rPr lang="ru-RU" sz="1400" dirty="0" err="1"/>
              <a:t>омріяних</a:t>
            </a:r>
            <a:r>
              <a:rPr lang="ru-RU" sz="1400" dirty="0"/>
              <a:t> з </a:t>
            </a:r>
            <a:r>
              <a:rPr lang="ru-RU" sz="1400" dirty="0" err="1"/>
              <a:t>дитинства</a:t>
            </a:r>
            <a:r>
              <a:rPr lang="ru-RU" sz="1400" dirty="0"/>
              <a:t> </a:t>
            </a:r>
            <a:r>
              <a:rPr lang="ru-RU" sz="1400" dirty="0" err="1"/>
              <a:t>виступів</a:t>
            </a:r>
            <a:r>
              <a:rPr lang="ru-RU" sz="1400" dirty="0"/>
              <a:t> на </a:t>
            </a:r>
            <a:r>
              <a:rPr lang="ru-RU" sz="1400" dirty="0" err="1"/>
              <a:t>сцені</a:t>
            </a:r>
            <a:r>
              <a:rPr lang="ru-RU" sz="1400" dirty="0"/>
              <a:t>. Не </a:t>
            </a:r>
            <a:r>
              <a:rPr lang="ru-RU" sz="1400" dirty="0" err="1"/>
              <a:t>зважаючи</a:t>
            </a:r>
            <a:r>
              <a:rPr lang="ru-RU" sz="1400" dirty="0"/>
              <a:t> на </a:t>
            </a:r>
            <a:r>
              <a:rPr lang="ru-RU" sz="1400" dirty="0" err="1"/>
              <a:t>категоричну</a:t>
            </a:r>
            <a:r>
              <a:rPr lang="ru-RU" sz="1400" dirty="0"/>
              <a:t> </a:t>
            </a:r>
            <a:r>
              <a:rPr lang="ru-RU" sz="1400" dirty="0" err="1"/>
              <a:t>заборону</a:t>
            </a:r>
            <a:r>
              <a:rPr lang="ru-RU" sz="1400" dirty="0"/>
              <a:t> </a:t>
            </a:r>
            <a:r>
              <a:rPr lang="ru-RU" sz="1400" dirty="0" err="1"/>
              <a:t>батьків</a:t>
            </a:r>
            <a:r>
              <a:rPr lang="ru-RU" sz="1400" dirty="0"/>
              <a:t> та </a:t>
            </a:r>
            <a:r>
              <a:rPr lang="ru-RU" sz="1400" dirty="0" err="1"/>
              <a:t>чоловіка</a:t>
            </a:r>
            <a:r>
              <a:rPr lang="ru-RU" sz="1400" dirty="0"/>
              <a:t> </a:t>
            </a:r>
            <a:r>
              <a:rPr lang="ru-RU" sz="1400" dirty="0" err="1"/>
              <a:t>виступати</a:t>
            </a:r>
            <a:r>
              <a:rPr lang="ru-RU" sz="1400" dirty="0"/>
              <a:t> на </a:t>
            </a:r>
            <a:r>
              <a:rPr lang="ru-RU" sz="1400" dirty="0" err="1"/>
              <a:t>сцені</a:t>
            </a:r>
            <a:r>
              <a:rPr lang="ru-RU" sz="1400" dirty="0"/>
              <a:t>, </a:t>
            </a:r>
            <a:r>
              <a:rPr lang="ru-RU" sz="1400" dirty="0" err="1"/>
              <a:t>Марія</a:t>
            </a:r>
            <a:r>
              <a:rPr lang="ru-RU" sz="1400" dirty="0"/>
              <a:t> </a:t>
            </a:r>
            <a:r>
              <a:rPr lang="ru-RU" sz="1400" dirty="0" err="1"/>
              <a:t>рвалася</a:t>
            </a:r>
            <a:r>
              <a:rPr lang="ru-RU" sz="1400" dirty="0"/>
              <a:t> до </a:t>
            </a:r>
            <a:r>
              <a:rPr lang="ru-RU" sz="1400" dirty="0" err="1"/>
              <a:t>неї</a:t>
            </a:r>
            <a:r>
              <a:rPr lang="ru-RU" sz="1400" dirty="0"/>
              <a:t>. Для </a:t>
            </a:r>
            <a:r>
              <a:rPr lang="ru-RU" sz="1400" dirty="0" err="1"/>
              <a:t>цього</a:t>
            </a:r>
            <a:r>
              <a:rPr lang="ru-RU" sz="1400" dirty="0"/>
              <a:t> </a:t>
            </a:r>
            <a:r>
              <a:rPr lang="ru-RU" sz="1400" dirty="0" err="1"/>
              <a:t>довелося</a:t>
            </a:r>
            <a:r>
              <a:rPr lang="ru-RU" sz="1400" dirty="0"/>
              <a:t> </a:t>
            </a:r>
            <a:r>
              <a:rPr lang="ru-RU" sz="1400" dirty="0" err="1"/>
              <a:t>залишити</a:t>
            </a:r>
            <a:r>
              <a:rPr lang="ru-RU" sz="1400" dirty="0"/>
              <a:t> родину та </a:t>
            </a:r>
            <a:r>
              <a:rPr lang="ru-RU" sz="1400" dirty="0" err="1"/>
              <a:t>розлучитися</a:t>
            </a:r>
            <a:r>
              <a:rPr lang="ru-RU" sz="1400" dirty="0"/>
              <a:t> з </a:t>
            </a:r>
            <a:r>
              <a:rPr lang="ru-RU" sz="1400" dirty="0" err="1"/>
              <a:t>чоловіком</a:t>
            </a:r>
            <a:r>
              <a:rPr lang="ru-RU" sz="1400" dirty="0"/>
              <a:t>.</a:t>
            </a:r>
          </a:p>
          <a:p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керівництвом</a:t>
            </a:r>
            <a:r>
              <a:rPr lang="ru-RU" sz="1400" dirty="0"/>
              <a:t> Марка </a:t>
            </a:r>
            <a:r>
              <a:rPr lang="ru-RU" sz="1400" dirty="0" err="1"/>
              <a:t>Кропивницького</a:t>
            </a:r>
            <a:r>
              <a:rPr lang="ru-RU" sz="1400" dirty="0"/>
              <a:t> </a:t>
            </a:r>
            <a:r>
              <a:rPr lang="ru-RU" sz="1400" dirty="0" err="1"/>
              <a:t>невтомно</a:t>
            </a:r>
            <a:r>
              <a:rPr lang="ru-RU" sz="1400" dirty="0"/>
              <a:t> </a:t>
            </a:r>
            <a:r>
              <a:rPr lang="ru-RU" sz="1400" dirty="0" err="1"/>
              <a:t>працювала</a:t>
            </a:r>
            <a:r>
              <a:rPr lang="ru-RU" sz="1400" dirty="0"/>
              <a:t> над </a:t>
            </a:r>
            <a:r>
              <a:rPr lang="ru-RU" sz="1400" dirty="0" err="1"/>
              <a:t>удосконаленим</a:t>
            </a:r>
            <a:r>
              <a:rPr lang="ru-RU" sz="1400" dirty="0"/>
              <a:t> </a:t>
            </a:r>
            <a:r>
              <a:rPr lang="ru-RU" sz="1400" dirty="0" err="1"/>
              <a:t>своєї</a:t>
            </a:r>
            <a:r>
              <a:rPr lang="ru-RU" sz="1400" dirty="0"/>
              <a:t> </a:t>
            </a:r>
            <a:r>
              <a:rPr lang="ru-RU" sz="1400" dirty="0" err="1"/>
              <a:t>акторської</a:t>
            </a:r>
            <a:r>
              <a:rPr lang="ru-RU" sz="1400" dirty="0"/>
              <a:t> </a:t>
            </a:r>
            <a:r>
              <a:rPr lang="ru-RU" sz="1400" dirty="0" err="1"/>
              <a:t>майстерності</a:t>
            </a:r>
            <a:r>
              <a:rPr lang="ru-RU" sz="1400" dirty="0"/>
              <a:t>, </a:t>
            </a:r>
            <a:r>
              <a:rPr lang="ru-RU" sz="1400" dirty="0" err="1"/>
              <a:t>засвоювала</a:t>
            </a:r>
            <a:r>
              <a:rPr lang="ru-RU" sz="1400" dirty="0"/>
              <a:t> </a:t>
            </a:r>
            <a:r>
              <a:rPr lang="ru-RU" sz="1400" dirty="0" err="1"/>
              <a:t>творчий</a:t>
            </a:r>
            <a:r>
              <a:rPr lang="ru-RU" sz="1400" dirty="0"/>
              <a:t> метод </a:t>
            </a:r>
            <a:r>
              <a:rPr lang="ru-RU" sz="1400" dirty="0" err="1"/>
              <a:t>свого</a:t>
            </a:r>
            <a:r>
              <a:rPr lang="ru-RU" sz="1400" dirty="0"/>
              <a:t> великого учителя. </a:t>
            </a:r>
            <a:r>
              <a:rPr lang="ru-RU" sz="1400" dirty="0" err="1"/>
              <a:t>Історична</a:t>
            </a:r>
            <a:r>
              <a:rPr lang="ru-RU" sz="1400" dirty="0"/>
              <a:t> </a:t>
            </a:r>
            <a:r>
              <a:rPr lang="ru-RU" sz="1400" dirty="0" err="1"/>
              <a:t>подія</a:t>
            </a:r>
            <a:r>
              <a:rPr lang="ru-RU" sz="1400" dirty="0"/>
              <a:t> у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житті</a:t>
            </a:r>
            <a:r>
              <a:rPr lang="ru-RU" sz="1400" dirty="0"/>
              <a:t> </a:t>
            </a:r>
            <a:r>
              <a:rPr lang="ru-RU" sz="1400" dirty="0" err="1"/>
              <a:t>відбулася</a:t>
            </a:r>
            <a:r>
              <a:rPr lang="ru-RU" sz="1400" dirty="0"/>
              <a:t> 27 </a:t>
            </a:r>
            <a:r>
              <a:rPr lang="ru-RU" sz="1400" dirty="0" err="1"/>
              <a:t>жовтня</a:t>
            </a:r>
            <a:r>
              <a:rPr lang="ru-RU" sz="1400" dirty="0"/>
              <a:t> 1882 року на </a:t>
            </a:r>
            <a:r>
              <a:rPr lang="ru-RU" sz="1400" dirty="0" err="1"/>
              <a:t>сцені</a:t>
            </a:r>
            <a:r>
              <a:rPr lang="ru-RU" sz="1400" dirty="0"/>
              <a:t> </a:t>
            </a:r>
            <a:r>
              <a:rPr lang="ru-RU" sz="1400" dirty="0" err="1"/>
              <a:t>Єлизаветградського</a:t>
            </a:r>
            <a:r>
              <a:rPr lang="ru-RU" sz="1400" dirty="0"/>
              <a:t> театру в </a:t>
            </a:r>
            <a:r>
              <a:rPr lang="ru-RU" sz="1400" dirty="0" err="1"/>
              <a:t>ролі</a:t>
            </a:r>
            <a:r>
              <a:rPr lang="ru-RU" sz="1400" dirty="0"/>
              <a:t> Наталки ("Наталка Полтавка") у </a:t>
            </a:r>
            <a:r>
              <a:rPr lang="ru-RU" sz="1400" dirty="0" err="1"/>
              <a:t>трупі</a:t>
            </a:r>
            <a:r>
              <a:rPr lang="ru-RU" sz="1400" dirty="0"/>
              <a:t> </a:t>
            </a:r>
            <a:r>
              <a:rPr lang="ru-RU" sz="1400" dirty="0" err="1"/>
              <a:t>Кропивницького</a:t>
            </a:r>
            <a:r>
              <a:rPr lang="ru-RU" sz="1400" dirty="0"/>
              <a:t>.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2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З року в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зростала</a:t>
            </a:r>
            <a:r>
              <a:rPr lang="ru-RU" dirty="0"/>
              <a:t> </a:t>
            </a:r>
            <a:r>
              <a:rPr lang="ru-RU" dirty="0" err="1"/>
              <a:t>майстерність</a:t>
            </a:r>
            <a:r>
              <a:rPr lang="ru-RU" dirty="0"/>
              <a:t> </a:t>
            </a:r>
            <a:r>
              <a:rPr lang="ru-RU" dirty="0" err="1"/>
              <a:t>Марії</a:t>
            </a:r>
            <a:r>
              <a:rPr lang="ru-RU" dirty="0"/>
              <a:t> </a:t>
            </a:r>
            <a:r>
              <a:rPr lang="ru-RU" dirty="0" err="1"/>
              <a:t>Костянтинівни</a:t>
            </a:r>
            <a:r>
              <a:rPr lang="ru-RU" dirty="0"/>
              <a:t> як </a:t>
            </a:r>
            <a:r>
              <a:rPr lang="ru-RU" dirty="0" err="1"/>
              <a:t>драматичної</a:t>
            </a:r>
            <a:r>
              <a:rPr lang="ru-RU" dirty="0"/>
              <a:t> </a:t>
            </a:r>
            <a:r>
              <a:rPr lang="ru-RU" dirty="0" err="1"/>
              <a:t>актриси</a:t>
            </a:r>
            <a:r>
              <a:rPr lang="ru-RU" dirty="0"/>
              <a:t>.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репертуарі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30 ролей на </a:t>
            </a:r>
            <a:r>
              <a:rPr lang="ru-RU" dirty="0" err="1"/>
              <a:t>сцені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драматично-</a:t>
            </a:r>
            <a:r>
              <a:rPr lang="ru-RU" dirty="0" err="1"/>
              <a:t>героїчні</a:t>
            </a:r>
            <a:r>
              <a:rPr lang="ru-RU" dirty="0"/>
              <a:t> </a:t>
            </a:r>
            <a:r>
              <a:rPr lang="ru-RU" dirty="0" err="1"/>
              <a:t>персонажі</a:t>
            </a:r>
            <a:r>
              <a:rPr lang="ru-RU" dirty="0"/>
              <a:t>. Вона «пережила» </a:t>
            </a:r>
            <a:r>
              <a:rPr lang="ru-RU" dirty="0" err="1"/>
              <a:t>жіноче</a:t>
            </a:r>
            <a:r>
              <a:rPr lang="ru-RU" dirty="0"/>
              <a:t> </a:t>
            </a:r>
            <a:r>
              <a:rPr lang="ru-RU" dirty="0" err="1"/>
              <a:t>безталання</a:t>
            </a:r>
            <a:r>
              <a:rPr lang="ru-RU" dirty="0"/>
              <a:t> </a:t>
            </a:r>
            <a:r>
              <a:rPr lang="ru-RU" dirty="0" err="1"/>
              <a:t>Харитини</a:t>
            </a:r>
            <a:r>
              <a:rPr lang="ru-RU" dirty="0"/>
              <a:t> («Наймичка» І. К. </a:t>
            </a:r>
            <a:r>
              <a:rPr lang="ru-RU" dirty="0" err="1"/>
              <a:t>Карпенка-Карого</a:t>
            </a:r>
            <a:r>
              <a:rPr lang="ru-RU" dirty="0"/>
              <a:t>, 1887), Олени («</a:t>
            </a:r>
            <a:r>
              <a:rPr lang="ru-RU" dirty="0" err="1"/>
              <a:t>Глитай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Павук</a:t>
            </a:r>
            <a:r>
              <a:rPr lang="ru-RU" dirty="0"/>
              <a:t>» М. П. </a:t>
            </a:r>
            <a:r>
              <a:rPr lang="ru-RU" dirty="0" err="1"/>
              <a:t>Кропивницького</a:t>
            </a:r>
            <a:r>
              <a:rPr lang="ru-RU" dirty="0"/>
              <a:t>, 1883), </a:t>
            </a:r>
            <a:r>
              <a:rPr lang="ru-RU" dirty="0" err="1"/>
              <a:t>Ази</a:t>
            </a:r>
            <a:r>
              <a:rPr lang="ru-RU" dirty="0"/>
              <a:t> («</a:t>
            </a:r>
            <a:r>
              <a:rPr lang="ru-RU" dirty="0" err="1"/>
              <a:t>Циганка</a:t>
            </a:r>
            <a:r>
              <a:rPr lang="ru-RU" dirty="0"/>
              <a:t> Аза» М. П. </a:t>
            </a:r>
            <a:r>
              <a:rPr lang="ru-RU" dirty="0" err="1"/>
              <a:t>Старицького</a:t>
            </a:r>
            <a:r>
              <a:rPr lang="ru-RU" dirty="0"/>
              <a:t>, 1892), </a:t>
            </a:r>
            <a:r>
              <a:rPr lang="ru-RU" dirty="0" err="1"/>
              <a:t>Катрі</a:t>
            </a:r>
            <a:r>
              <a:rPr lang="ru-RU" dirty="0"/>
              <a:t> і </a:t>
            </a:r>
            <a:r>
              <a:rPr lang="ru-RU" dirty="0" err="1"/>
              <a:t>Цвіркунки</a:t>
            </a:r>
            <a:r>
              <a:rPr lang="ru-RU" dirty="0"/>
              <a:t> («Не судилось», 1889, «</a:t>
            </a:r>
            <a:r>
              <a:rPr lang="ru-RU" dirty="0" err="1"/>
              <a:t>Чорноморці</a:t>
            </a:r>
            <a:r>
              <a:rPr lang="ru-RU" dirty="0"/>
              <a:t>», 1882 М. П. </a:t>
            </a:r>
            <a:r>
              <a:rPr lang="ru-RU" dirty="0" err="1"/>
              <a:t>Старицького</a:t>
            </a:r>
            <a:r>
              <a:rPr lang="ru-RU" dirty="0"/>
              <a:t>), </a:t>
            </a:r>
            <a:r>
              <a:rPr lang="ru-RU" dirty="0" err="1"/>
              <a:t>Галі</a:t>
            </a:r>
            <a:r>
              <a:rPr lang="ru-RU" dirty="0"/>
              <a:t> («Назар </a:t>
            </a:r>
            <a:r>
              <a:rPr lang="ru-RU" dirty="0" err="1"/>
              <a:t>Стодоля</a:t>
            </a:r>
            <a:r>
              <a:rPr lang="ru-RU" dirty="0"/>
              <a:t>», 1882 </a:t>
            </a:r>
            <a:r>
              <a:rPr lang="ru-RU" dirty="0" err="1"/>
              <a:t>Т.Шевченка</a:t>
            </a:r>
            <a:r>
              <a:rPr lang="ru-RU" dirty="0"/>
              <a:t>) та </a:t>
            </a:r>
            <a:r>
              <a:rPr lang="ru-RU" dirty="0" err="1"/>
              <a:t>Квітчиної</a:t>
            </a:r>
            <a:r>
              <a:rPr lang="ru-RU" dirty="0"/>
              <a:t> </a:t>
            </a:r>
            <a:r>
              <a:rPr lang="ru-RU" dirty="0" err="1"/>
              <a:t>Уляни</a:t>
            </a:r>
            <a:r>
              <a:rPr lang="ru-RU" dirty="0"/>
              <a:t> («</a:t>
            </a:r>
            <a:r>
              <a:rPr lang="ru-RU" dirty="0" err="1"/>
              <a:t>Сватання</a:t>
            </a:r>
            <a:r>
              <a:rPr lang="ru-RU" dirty="0"/>
              <a:t> на </a:t>
            </a:r>
            <a:r>
              <a:rPr lang="ru-RU" dirty="0" err="1"/>
              <a:t>Гончарівці</a:t>
            </a:r>
            <a:r>
              <a:rPr lang="ru-RU" dirty="0"/>
              <a:t>»). А </a:t>
            </a:r>
            <a:r>
              <a:rPr lang="ru-RU" dirty="0" err="1"/>
              <a:t>ще</a:t>
            </a:r>
            <a:r>
              <a:rPr lang="ru-RU" dirty="0"/>
              <a:t>: </a:t>
            </a:r>
            <a:r>
              <a:rPr lang="ru-RU" dirty="0" err="1"/>
              <a:t>Аксюші</a:t>
            </a:r>
            <a:r>
              <a:rPr lang="ru-RU" dirty="0"/>
              <a:t> з «</a:t>
            </a:r>
            <a:r>
              <a:rPr lang="ru-RU" dirty="0" err="1"/>
              <a:t>Лісу</a:t>
            </a:r>
            <a:r>
              <a:rPr lang="ru-RU" dirty="0"/>
              <a:t>» </a:t>
            </a:r>
            <a:r>
              <a:rPr lang="ru-RU" dirty="0" err="1"/>
              <a:t>О.Островського</a:t>
            </a:r>
            <a:r>
              <a:rPr lang="ru-RU" dirty="0"/>
              <a:t> (1891) та </a:t>
            </a:r>
            <a:r>
              <a:rPr lang="ru-RU" dirty="0" err="1"/>
              <a:t>Йо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«</a:t>
            </a:r>
            <a:r>
              <a:rPr lang="ru-RU" dirty="0" err="1"/>
              <a:t>Загибелі</a:t>
            </a:r>
            <a:r>
              <a:rPr lang="ru-RU" dirty="0"/>
              <a:t> </a:t>
            </a:r>
            <a:r>
              <a:rPr lang="ru-RU" dirty="0" err="1"/>
              <a:t>Надії</a:t>
            </a:r>
            <a:r>
              <a:rPr lang="ru-RU" dirty="0"/>
              <a:t>» </a:t>
            </a:r>
            <a:r>
              <a:rPr lang="ru-RU" dirty="0" err="1"/>
              <a:t>Гейєрманса</a:t>
            </a:r>
            <a:r>
              <a:rPr lang="ru-RU" dirty="0"/>
              <a:t>.</a:t>
            </a: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32" y="2819400"/>
            <a:ext cx="2122071" cy="385831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58" y="2816225"/>
            <a:ext cx="2157756" cy="385313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 М. К. </a:t>
            </a:r>
            <a:r>
              <a:rPr lang="ru-RU" dirty="0" err="1" smtClean="0"/>
              <a:t>Заньковецька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Харитини</a:t>
            </a:r>
            <a:r>
              <a:rPr lang="ru-RU" dirty="0" smtClean="0"/>
              <a:t> </a:t>
            </a:r>
            <a:r>
              <a:rPr lang="ru-RU" dirty="0"/>
              <a:t>(«Наймичка» И. К. Карпенко-</a:t>
            </a:r>
            <a:r>
              <a:rPr lang="ru-RU" dirty="0" err="1"/>
              <a:t>Карого</a:t>
            </a:r>
            <a:r>
              <a:rPr lang="ru-RU" dirty="0"/>
              <a:t>).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 М. К. </a:t>
            </a:r>
            <a:r>
              <a:rPr lang="ru-RU" dirty="0" err="1" smtClean="0"/>
              <a:t>Заньковецька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/>
              <a:t>Азы («</a:t>
            </a:r>
            <a:r>
              <a:rPr lang="ru-RU" dirty="0" err="1" smtClean="0"/>
              <a:t>Циганка</a:t>
            </a:r>
            <a:r>
              <a:rPr lang="ru-RU" dirty="0" smtClean="0"/>
              <a:t> </a:t>
            </a:r>
            <a:r>
              <a:rPr lang="ru-RU" dirty="0"/>
              <a:t>Аза» М. П. </a:t>
            </a:r>
            <a:r>
              <a:rPr lang="ru-RU" dirty="0" err="1" smtClean="0"/>
              <a:t>Старицького</a:t>
            </a:r>
            <a:r>
              <a:rPr lang="ru-RU" dirty="0"/>
              <a:t>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4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09" y="3140968"/>
            <a:ext cx="2640293" cy="31683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2189627" cy="32099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 М. К. </a:t>
            </a:r>
            <a:r>
              <a:rPr lang="ru-RU" dirty="0" err="1"/>
              <a:t>Заньковецька</a:t>
            </a:r>
            <a:r>
              <a:rPr lang="ru-RU" dirty="0"/>
              <a:t> в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Галі</a:t>
            </a:r>
            <a:r>
              <a:rPr lang="ru-RU" dirty="0" smtClean="0"/>
              <a:t> «</a:t>
            </a:r>
            <a:r>
              <a:rPr lang="ru-RU" dirty="0"/>
              <a:t>Назар </a:t>
            </a:r>
            <a:r>
              <a:rPr lang="ru-RU" dirty="0" err="1"/>
              <a:t>Стодоля</a:t>
            </a:r>
            <a:r>
              <a:rPr lang="ru-RU" dirty="0"/>
              <a:t>»,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/>
              <a:t> М. К. </a:t>
            </a:r>
            <a:r>
              <a:rPr lang="ru-RU" dirty="0" err="1"/>
              <a:t>Заньковецька</a:t>
            </a:r>
            <a:r>
              <a:rPr lang="ru-RU" dirty="0"/>
              <a:t> в </a:t>
            </a:r>
            <a:r>
              <a:rPr lang="ru-RU" dirty="0" err="1"/>
              <a:t>ролі</a:t>
            </a:r>
            <a:r>
              <a:rPr lang="ru-RU" dirty="0"/>
              <a:t>  </a:t>
            </a:r>
            <a:r>
              <a:rPr lang="ru-RU" dirty="0" err="1"/>
              <a:t>Катрі</a:t>
            </a:r>
            <a:r>
              <a:rPr lang="ru-RU" dirty="0"/>
              <a:t> («Не судилось»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7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68" y="1914525"/>
            <a:ext cx="2411264" cy="351155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 М. К. </a:t>
            </a:r>
            <a:r>
              <a:rPr lang="ru-RU" dirty="0" err="1"/>
              <a:t>Заньковецька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ролі</a:t>
            </a:r>
            <a:r>
              <a:rPr lang="ru-RU" dirty="0"/>
              <a:t> Олени </a:t>
            </a:r>
            <a:r>
              <a:rPr lang="ru-RU" dirty="0" smtClean="0"/>
              <a:t>«</a:t>
            </a:r>
            <a:r>
              <a:rPr lang="ru-RU" dirty="0" err="1"/>
              <a:t>Глитай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Павук</a:t>
            </a:r>
            <a:r>
              <a:rPr lang="ru-RU" dirty="0"/>
              <a:t>» М. П. </a:t>
            </a:r>
            <a:r>
              <a:rPr lang="ru-RU" dirty="0" err="1"/>
              <a:t>Кропивницького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241256" cy="36004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Її дебют </a:t>
            </a:r>
            <a:r>
              <a:rPr lang="ru-RU" dirty="0"/>
              <a:t>на </a:t>
            </a:r>
            <a:r>
              <a:rPr lang="ru-RU" dirty="0" err="1"/>
              <a:t>сцені</a:t>
            </a:r>
            <a:r>
              <a:rPr lang="ru-RU" dirty="0"/>
              <a:t> </a:t>
            </a:r>
            <a:r>
              <a:rPr lang="ru-RU" dirty="0" err="1"/>
              <a:t>Єлизаветградського</a:t>
            </a:r>
            <a:r>
              <a:rPr lang="ru-RU" dirty="0"/>
              <a:t> театру в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smtClean="0"/>
              <a:t>Наталки Полтавки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9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41" y="2819400"/>
            <a:ext cx="2407443" cy="32099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/>
              <a:t>Марії</a:t>
            </a:r>
            <a:r>
              <a:rPr lang="ru-RU" dirty="0"/>
              <a:t> </a:t>
            </a:r>
            <a:r>
              <a:rPr lang="ru-RU" dirty="0" err="1"/>
              <a:t>Заньковецькій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Ніжині</a:t>
            </a:r>
            <a:r>
              <a:rPr lang="ru-RU" dirty="0"/>
              <a:t> на </a:t>
            </a:r>
            <a:r>
              <a:rPr lang="ru-RU" dirty="0" err="1"/>
              <a:t>Чернігівщині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Марії</a:t>
            </a:r>
            <a:r>
              <a:rPr lang="ru-RU" dirty="0"/>
              <a:t> </a:t>
            </a:r>
            <a:r>
              <a:rPr lang="ru-RU" dirty="0" err="1"/>
              <a:t>Заньковецькій</a:t>
            </a:r>
            <a:r>
              <a:rPr lang="ru-RU" dirty="0"/>
              <a:t> у </a:t>
            </a:r>
            <a:r>
              <a:rPr lang="ru-RU" dirty="0" err="1"/>
              <a:t>Міському</a:t>
            </a:r>
            <a:r>
              <a:rPr lang="ru-RU" dirty="0"/>
              <a:t> </a:t>
            </a:r>
            <a:r>
              <a:rPr lang="ru-RU" dirty="0" err="1"/>
              <a:t>саді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Київ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Пам'ятники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80928"/>
            <a:ext cx="2286000" cy="3312368"/>
          </a:xfrm>
        </p:spPr>
      </p:pic>
    </p:spTree>
    <p:extLst>
      <p:ext uri="{BB962C8B-B14F-4D97-AF65-F5344CB8AC3E}">
        <p14:creationId xmlns:p14="http://schemas.microsoft.com/office/powerpoint/2010/main" val="35374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46300"/>
            <a:ext cx="2286000" cy="3048000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/>
              <a:t>Надгробок</a:t>
            </a:r>
            <a:r>
              <a:rPr lang="ru-RU" dirty="0"/>
              <a:t> </a:t>
            </a:r>
            <a:r>
              <a:rPr lang="ru-RU" dirty="0" err="1"/>
              <a:t>Марії</a:t>
            </a:r>
            <a:r>
              <a:rPr lang="ru-RU" dirty="0"/>
              <a:t> </a:t>
            </a:r>
            <a:r>
              <a:rPr lang="ru-RU" dirty="0" err="1"/>
              <a:t>Заньковецької</a:t>
            </a:r>
            <a:r>
              <a:rPr lang="ru-RU" dirty="0"/>
              <a:t> на Байковому </a:t>
            </a:r>
            <a:r>
              <a:rPr lang="ru-RU" dirty="0" err="1"/>
              <a:t>цвинтарі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Померла 4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жовтня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1934</a:t>
            </a:r>
          </a:p>
        </p:txBody>
      </p:sp>
    </p:spTree>
    <p:extLst>
      <p:ext uri="{BB962C8B-B14F-4D97-AF65-F5344CB8AC3E}">
        <p14:creationId xmlns:p14="http://schemas.microsoft.com/office/powerpoint/2010/main" val="23326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46</TotalTime>
  <Words>425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BlackTie</vt:lpstr>
      <vt:lpstr>Культура України XX століття  </vt:lpstr>
      <vt:lpstr>Біографія</vt:lpstr>
      <vt:lpstr>Біографія</vt:lpstr>
      <vt:lpstr>Ролі</vt:lpstr>
      <vt:lpstr>Ролі</vt:lpstr>
      <vt:lpstr>Ролі</vt:lpstr>
      <vt:lpstr>Ролі</vt:lpstr>
      <vt:lpstr>Пам'ятники</vt:lpstr>
      <vt:lpstr> Померла 4 жовтня 1934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України XX століття</dc:title>
  <dc:creator>ДАШУЛЯ</dc:creator>
  <cp:lastModifiedBy>ДАШУЛЯ</cp:lastModifiedBy>
  <cp:revision>5</cp:revision>
  <dcterms:created xsi:type="dcterms:W3CDTF">2012-09-29T12:22:40Z</dcterms:created>
  <dcterms:modified xsi:type="dcterms:W3CDTF">2012-09-29T13:09:23Z</dcterms:modified>
</cp:coreProperties>
</file>