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14" autoAdjust="0"/>
  </p:normalViewPr>
  <p:slideViewPr>
    <p:cSldViewPr>
      <p:cViewPr varScale="1">
        <p:scale>
          <a:sx n="80" d="100"/>
          <a:sy n="8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тя\Desktop\goticheskiy_les_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8429652" cy="785818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Голодомор 1946-1947 рр.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Політика радянської влади щодо України у повоєнний період</a:t>
            </a:r>
            <a:endParaRPr lang="ru-RU" dirty="0"/>
          </a:p>
        </p:txBody>
      </p:sp>
      <p:pic>
        <p:nvPicPr>
          <p:cNvPr id="3075" name="Picture 3" descr="C:\Users\Витя\Desktop\Yasenu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6350000" cy="3949700"/>
          </a:xfrm>
          <a:prstGeom prst="rect">
            <a:avLst/>
          </a:prstGeom>
          <a:noFill/>
        </p:spPr>
      </p:pic>
      <p:pic>
        <p:nvPicPr>
          <p:cNvPr id="3076" name="Picture 4" descr="C:\Users\Витя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929066"/>
            <a:ext cx="4786314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Причини голоду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итя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323324" cy="3071834"/>
          </a:xfrm>
          <a:prstGeom prst="rect">
            <a:avLst/>
          </a:prstGeom>
          <a:noFill/>
        </p:spPr>
      </p:pic>
      <p:pic>
        <p:nvPicPr>
          <p:cNvPr id="4099" name="Picture 3" descr="C:\Users\Витя\Desktop\172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71612"/>
            <a:ext cx="4572032" cy="3071834"/>
          </a:xfrm>
          <a:prstGeom prst="rect">
            <a:avLst/>
          </a:prstGeom>
          <a:noFill/>
        </p:spPr>
      </p:pic>
      <p:pic>
        <p:nvPicPr>
          <p:cNvPr id="4100" name="Picture 4" descr="C:\Users\Витя\Desktop\55610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000504"/>
            <a:ext cx="4478616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0" dirty="0" smtClean="0"/>
              <a:t>Ставлення радянського керівництва до ситуації, що склалася на селі</a:t>
            </a: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5" name="Picture 5" descr="C:\Users\Витя\Desktop\Lviv_1939_Sov_Caval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0" y="1071546"/>
            <a:ext cx="3175000" cy="2387600"/>
          </a:xfrm>
          <a:prstGeom prst="rect">
            <a:avLst/>
          </a:prstGeom>
          <a:noFill/>
        </p:spPr>
      </p:pic>
      <p:pic>
        <p:nvPicPr>
          <p:cNvPr id="5126" name="Picture 6" descr="C:\Users\Витя\Desktop\Karpatu - foto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000504"/>
            <a:ext cx="3286116" cy="2643182"/>
          </a:xfrm>
          <a:prstGeom prst="rect">
            <a:avLst/>
          </a:prstGeom>
          <a:noFill/>
        </p:spPr>
      </p:pic>
      <p:pic>
        <p:nvPicPr>
          <p:cNvPr id="5122" name="Picture 2" descr="C:\Users\Витя\Desktop\article_67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75" y="3009900"/>
            <a:ext cx="2333625" cy="3848100"/>
          </a:xfrm>
          <a:prstGeom prst="rect">
            <a:avLst/>
          </a:prstGeom>
          <a:noFill/>
        </p:spPr>
      </p:pic>
      <p:pic>
        <p:nvPicPr>
          <p:cNvPr id="5123" name="Picture 3" descr="C:\Users\Витя\Desktop\PM84image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214422"/>
            <a:ext cx="3428992" cy="2294756"/>
          </a:xfrm>
          <a:prstGeom prst="rect">
            <a:avLst/>
          </a:prstGeom>
          <a:noFill/>
        </p:spPr>
      </p:pic>
      <p:pic>
        <p:nvPicPr>
          <p:cNvPr id="5124" name="Picture 4" descr="C:\Users\Витя\Desktop\избиение-селя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43248"/>
            <a:ext cx="407193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Наслідки голодомору</a:t>
            </a:r>
            <a:br>
              <a:rPr lang="uk-UA" dirty="0" smtClean="0"/>
            </a:br>
            <a:r>
              <a:rPr lang="uk-UA" dirty="0" smtClean="0"/>
              <a:t>Становище селян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итя\Desktop\1387989992_imag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357063" cy="2571768"/>
          </a:xfrm>
          <a:prstGeom prst="rect">
            <a:avLst/>
          </a:prstGeom>
          <a:noFill/>
        </p:spPr>
      </p:pic>
      <p:pic>
        <p:nvPicPr>
          <p:cNvPr id="6147" name="Picture 3" descr="C:\Users\Витя\Desktop\ur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71942"/>
            <a:ext cx="3893300" cy="2558053"/>
          </a:xfrm>
          <a:prstGeom prst="rect">
            <a:avLst/>
          </a:prstGeom>
          <a:noFill/>
        </p:spPr>
      </p:pic>
      <p:pic>
        <p:nvPicPr>
          <p:cNvPr id="6148" name="Picture 4" descr="C:\Users\Витя\Desktop\GolodomorKharki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357298"/>
            <a:ext cx="4048110" cy="2933323"/>
          </a:xfrm>
          <a:prstGeom prst="rect">
            <a:avLst/>
          </a:prstGeom>
          <a:noFill/>
        </p:spPr>
      </p:pic>
      <p:pic>
        <p:nvPicPr>
          <p:cNvPr id="6149" name="Picture 5" descr="C:\Users\Витя\Desktop\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143356"/>
            <a:ext cx="482603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Діяльність і висновки комісії, яка досліджувала голодомор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Витя\Desktop\Mace,_Ja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3000396" cy="4635612"/>
          </a:xfrm>
          <a:prstGeom prst="rect">
            <a:avLst/>
          </a:prstGeom>
          <a:noFill/>
        </p:spPr>
      </p:pic>
      <p:pic>
        <p:nvPicPr>
          <p:cNvPr id="7171" name="Picture 3" descr="C:\Users\Витя\Desktop\img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6711"/>
            <a:ext cx="4500562" cy="5031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34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Голодомор 1946-1947 рр.</vt:lpstr>
      <vt:lpstr>Політика радянської влади щодо України у повоєнний період</vt:lpstr>
      <vt:lpstr>Причини голоду</vt:lpstr>
      <vt:lpstr>Ставлення радянського керівництва до ситуації, що склалася на селі</vt:lpstr>
      <vt:lpstr>Наслідки голодомору Становище селян</vt:lpstr>
      <vt:lpstr>Діяльність і висновки комісії, яка досліджувала голодомор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Витя</dc:creator>
  <cp:lastModifiedBy>Витя</cp:lastModifiedBy>
  <cp:revision>15</cp:revision>
  <dcterms:created xsi:type="dcterms:W3CDTF">2014-11-23T14:07:25Z</dcterms:created>
  <dcterms:modified xsi:type="dcterms:W3CDTF">2014-11-23T16:18:21Z</dcterms:modified>
</cp:coreProperties>
</file>