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476"/>
            <a:ext cx="9144000" cy="43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43408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1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Голодомор</a:t>
            </a:r>
            <a:endParaRPr lang="ru-RU" sz="1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8560" y="1112476"/>
            <a:ext cx="6400800" cy="175260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tx1">
                    <a:lumMod val="50000"/>
                  </a:schemeClr>
                </a:solidFill>
              </a:rPr>
              <a:t>32-33рр. </a:t>
            </a:r>
            <a:r>
              <a:rPr lang="en-US" sz="4400" b="1" dirty="0" smtClean="0">
                <a:solidFill>
                  <a:schemeClr val="tx1">
                    <a:lumMod val="50000"/>
                  </a:schemeClr>
                </a:solidFill>
              </a:rPr>
              <a:t>XX</a:t>
            </a:r>
            <a:r>
              <a:rPr lang="uk-UA" sz="4400" b="1" dirty="0" smtClean="0">
                <a:solidFill>
                  <a:schemeClr val="tx1">
                    <a:lumMod val="50000"/>
                  </a:schemeClr>
                </a:solidFill>
              </a:rPr>
              <a:t>ст.</a:t>
            </a:r>
            <a:endParaRPr lang="ru-RU" sz="4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9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37729"/>
            <a:ext cx="8282157" cy="682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7089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Голодомор – політика офіційної влади, спрямована на створення штучного голоду; соціально-господарське явище, що виявляється в позбавленні населення мінімуму необхідних продуктів харчування й призводить до його вимирання, згубної зміни демографічної та соціальної структури населення регіонів, а інколи й цілих країн.</a:t>
            </a:r>
          </a:p>
        </p:txBody>
      </p:sp>
    </p:spTree>
    <p:extLst>
      <p:ext uri="{BB962C8B-B14F-4D97-AF65-F5344CB8AC3E}">
        <p14:creationId xmlns:p14="http://schemas.microsoft.com/office/powerpoint/2010/main" val="2914146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44" y="188640"/>
            <a:ext cx="9207541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-171400"/>
            <a:ext cx="5317959" cy="182574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Основні передумови і </a:t>
            </a:r>
            <a:r>
              <a:rPr lang="ru-RU" b="1" dirty="0"/>
              <a:t>причини Голодомору.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78" y="3905672"/>
            <a:ext cx="8878891" cy="28083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штучна </a:t>
            </a:r>
            <a:r>
              <a:rPr lang="ru-RU" b="1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організація сталінським керівництвом голоду для того, щоб зломити опір </a:t>
            </a:r>
            <a:r>
              <a:rPr lang="ru-RU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суцільній </a:t>
            </a:r>
            <a:r>
              <a:rPr lang="ru-RU" b="1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колективізації </a:t>
            </a:r>
          </a:p>
          <a:p>
            <a:r>
              <a:rPr lang="ru-RU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непосильні </a:t>
            </a:r>
            <a:r>
              <a:rPr lang="ru-RU" b="1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для селян плани хлібозаготівлі;</a:t>
            </a:r>
          </a:p>
          <a:p>
            <a:r>
              <a:rPr lang="ru-RU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політика </a:t>
            </a:r>
            <a:r>
              <a:rPr lang="ru-RU" b="1" dirty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примусових, із застосуванням репресій, хлібозаготівель; </a:t>
            </a:r>
            <a:endParaRPr lang="ru-RU" b="1" dirty="0" smtClean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  <a:p>
            <a:r>
              <a:rPr lang="uk-UA" b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Не бажання колгоспників працювати в громадському господарстві.</a:t>
            </a:r>
            <a:endParaRPr lang="ru-RU" b="1" dirty="0" smtClean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902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69" y="347216"/>
            <a:ext cx="3289274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23" y="-15822"/>
            <a:ext cx="3943577" cy="43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260648"/>
            <a:ext cx="5200423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Політика </a:t>
            </a:r>
            <a:r>
              <a:rPr lang="ru-RU" b="1" dirty="0"/>
              <a:t>комуністичного </a:t>
            </a:r>
            <a:r>
              <a:rPr lang="ru-RU" b="1" dirty="0" smtClean="0"/>
              <a:t>режиму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869" y="2063717"/>
            <a:ext cx="4285084" cy="456937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1932 р</a:t>
            </a:r>
            <a:r>
              <a:rPr lang="ru-RU" dirty="0" smtClean="0"/>
              <a:t>. - Україна </a:t>
            </a:r>
            <a:r>
              <a:rPr lang="ru-RU" dirty="0"/>
              <a:t>не виконала план хлібозаготівель</a:t>
            </a:r>
          </a:p>
          <a:p>
            <a:r>
              <a:rPr lang="ru-RU" dirty="0" smtClean="0"/>
              <a:t>«Чорна дошка» - до населених пунктів, які були занесені в цей список, припиняли постачання товарів, вилучали продовольчі і посівні фонди. Що прирікало людей на голодну смерть.</a:t>
            </a:r>
          </a:p>
          <a:p>
            <a:r>
              <a:rPr lang="ru-RU" dirty="0"/>
              <a:t>7 серпня 1932 р. </a:t>
            </a:r>
            <a:r>
              <a:rPr lang="ru-RU" dirty="0" smtClean="0"/>
              <a:t>- було </a:t>
            </a:r>
            <a:r>
              <a:rPr lang="ru-RU" dirty="0"/>
              <a:t>прийнято </a:t>
            </a:r>
            <a:r>
              <a:rPr lang="ru-RU" dirty="0" smtClean="0"/>
              <a:t>«закон </a:t>
            </a:r>
            <a:r>
              <a:rPr lang="ru-RU" dirty="0"/>
              <a:t>про п'ять колосків». 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32200"/>
            <a:ext cx="27495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927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Регіони, які найбільше постраждали від голодомору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68558"/>
            <a:ext cx="3168352" cy="478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81370" cy="479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709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56" y="569877"/>
            <a:ext cx="4227244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/>
              <a:t>Наслідки </a:t>
            </a:r>
            <a:r>
              <a:rPr lang="ru-RU" b="1" dirty="0" smtClean="0"/>
              <a:t>Голодомору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4355976" cy="48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масові </a:t>
            </a:r>
            <a:r>
              <a:rPr lang="ru-RU" dirty="0"/>
              <a:t>жертви; </a:t>
            </a:r>
            <a:endParaRPr lang="ru-RU" dirty="0" smtClean="0"/>
          </a:p>
          <a:p>
            <a:r>
              <a:rPr lang="ru-RU" dirty="0" smtClean="0"/>
              <a:t>Завершення колективізації</a:t>
            </a:r>
            <a:r>
              <a:rPr lang="ru-RU" dirty="0"/>
              <a:t>, утвердження колгоспної системи, </a:t>
            </a:r>
            <a:r>
              <a:rPr lang="ru-RU" dirty="0"/>
              <a:t> </a:t>
            </a:r>
            <a:r>
              <a:rPr lang="ru-RU" dirty="0" smtClean="0"/>
              <a:t>                              </a:t>
            </a:r>
            <a:r>
              <a:rPr lang="ru-RU" dirty="0" smtClean="0"/>
              <a:t>розорення </a:t>
            </a:r>
            <a:r>
              <a:rPr lang="ru-RU" dirty="0"/>
              <a:t>села;</a:t>
            </a:r>
          </a:p>
          <a:p>
            <a:r>
              <a:rPr lang="ru-RU" dirty="0" smtClean="0"/>
              <a:t>придушення </a:t>
            </a:r>
            <a:r>
              <a:rPr lang="ru-RU" dirty="0"/>
              <a:t>опору українського селянства;</a:t>
            </a:r>
          </a:p>
          <a:p>
            <a:r>
              <a:rPr lang="ru-RU" dirty="0" smtClean="0"/>
              <a:t>масове </a:t>
            </a:r>
            <a:r>
              <a:rPr lang="ru-RU" dirty="0"/>
              <a:t>переселення селян з Росії в Україну;</a:t>
            </a:r>
          </a:p>
          <a:p>
            <a:r>
              <a:rPr lang="ru-RU" dirty="0" smtClean="0"/>
              <a:t>сталінським </a:t>
            </a:r>
            <a:r>
              <a:rPr lang="ru-RU" dirty="0"/>
              <a:t>режимом було підірвано сили в обстоюванні споконвічних національних прав українського народу.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117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433"/>
            <a:ext cx="7092280" cy="687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692696"/>
            <a:ext cx="5040560" cy="1503040"/>
          </a:xfrm>
        </p:spPr>
        <p:txBody>
          <a:bodyPr>
            <a:normAutofit fontScale="90000"/>
            <a:scene3d>
              <a:camera prst="perspectiveRight"/>
              <a:lightRig rig="threePt" dir="t"/>
            </a:scene3d>
          </a:bodyPr>
          <a:lstStyle/>
          <a:p>
            <a:r>
              <a:rPr lang="uk-UA" sz="6000" b="1" dirty="0" smtClean="0"/>
              <a:t>Дякую</a:t>
            </a:r>
            <a:br>
              <a:rPr lang="uk-UA" sz="6000" b="1" dirty="0" smtClean="0"/>
            </a:br>
            <a:r>
              <a:rPr lang="uk-UA" sz="6000" b="1" dirty="0" smtClean="0"/>
              <a:t> </a:t>
            </a:r>
            <a:r>
              <a:rPr lang="uk-UA" sz="6000" b="1" dirty="0" smtClean="0"/>
              <a:t>за увагу!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5135078"/>
            <a:ext cx="6300192" cy="344584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Готувала: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Макаренко Галина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159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207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Голодомор</vt:lpstr>
      <vt:lpstr>Презентация PowerPoint</vt:lpstr>
      <vt:lpstr>Основні передумови і причини Голодомору. </vt:lpstr>
      <vt:lpstr>Політика комуністичного режиму </vt:lpstr>
      <vt:lpstr>Регіони, які найбільше постраждали від голодомору</vt:lpstr>
      <vt:lpstr>Наслідки Голодомору</vt:lpstr>
      <vt:lpstr>Дякую 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Голодомор</dc:title>
  <dc:creator>Galichka</dc:creator>
  <cp:lastModifiedBy>Galichka</cp:lastModifiedBy>
  <cp:revision>14</cp:revision>
  <dcterms:created xsi:type="dcterms:W3CDTF">2013-03-09T15:52:20Z</dcterms:created>
  <dcterms:modified xsi:type="dcterms:W3CDTF">2013-03-12T15:19:11Z</dcterms:modified>
</cp:coreProperties>
</file>