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7" r:id="rId2"/>
    <p:sldId id="268" r:id="rId3"/>
    <p:sldId id="334" r:id="rId4"/>
    <p:sldId id="269" r:id="rId5"/>
    <p:sldId id="270" r:id="rId6"/>
    <p:sldId id="271" r:id="rId7"/>
    <p:sldId id="272" r:id="rId8"/>
    <p:sldId id="273" r:id="rId9"/>
    <p:sldId id="274" r:id="rId10"/>
    <p:sldId id="335" r:id="rId11"/>
    <p:sldId id="275" r:id="rId12"/>
    <p:sldId id="332" r:id="rId13"/>
    <p:sldId id="276" r:id="rId14"/>
    <p:sldId id="277" r:id="rId15"/>
    <p:sldId id="278" r:id="rId16"/>
    <p:sldId id="279" r:id="rId17"/>
    <p:sldId id="280" r:id="rId18"/>
    <p:sldId id="331" r:id="rId19"/>
    <p:sldId id="281" r:id="rId20"/>
    <p:sldId id="301" r:id="rId21"/>
    <p:sldId id="282" r:id="rId22"/>
    <p:sldId id="303" r:id="rId23"/>
    <p:sldId id="302" r:id="rId24"/>
    <p:sldId id="283" r:id="rId25"/>
    <p:sldId id="330" r:id="rId26"/>
    <p:sldId id="284" r:id="rId27"/>
    <p:sldId id="329" r:id="rId28"/>
    <p:sldId id="336" r:id="rId29"/>
    <p:sldId id="285" r:id="rId30"/>
    <p:sldId id="304" r:id="rId31"/>
    <p:sldId id="286" r:id="rId32"/>
    <p:sldId id="287" r:id="rId33"/>
    <p:sldId id="288" r:id="rId34"/>
    <p:sldId id="305" r:id="rId35"/>
    <p:sldId id="306" r:id="rId36"/>
    <p:sldId id="260" r:id="rId37"/>
    <p:sldId id="307" r:id="rId38"/>
    <p:sldId id="261" r:id="rId39"/>
    <p:sldId id="262" r:id="rId40"/>
    <p:sldId id="308" r:id="rId41"/>
    <p:sldId id="263" r:id="rId42"/>
    <p:sldId id="264" r:id="rId43"/>
    <p:sldId id="309" r:id="rId44"/>
    <p:sldId id="326" r:id="rId45"/>
    <p:sldId id="265" r:id="rId46"/>
    <p:sldId id="289" r:id="rId47"/>
    <p:sldId id="290" r:id="rId48"/>
    <p:sldId id="328" r:id="rId49"/>
    <p:sldId id="291" r:id="rId50"/>
    <p:sldId id="310" r:id="rId51"/>
    <p:sldId id="311" r:id="rId52"/>
    <p:sldId id="333" r:id="rId53"/>
    <p:sldId id="292" r:id="rId54"/>
    <p:sldId id="324" r:id="rId55"/>
    <p:sldId id="312" r:id="rId56"/>
    <p:sldId id="313" r:id="rId57"/>
    <p:sldId id="325" r:id="rId58"/>
    <p:sldId id="314" r:id="rId59"/>
    <p:sldId id="315" r:id="rId60"/>
    <p:sldId id="323" r:id="rId61"/>
    <p:sldId id="293" r:id="rId62"/>
    <p:sldId id="294" r:id="rId63"/>
    <p:sldId id="316" r:id="rId64"/>
    <p:sldId id="317" r:id="rId65"/>
    <p:sldId id="318" r:id="rId66"/>
    <p:sldId id="322" r:id="rId67"/>
    <p:sldId id="295" r:id="rId68"/>
    <p:sldId id="319" r:id="rId69"/>
    <p:sldId id="327" r:id="rId70"/>
    <p:sldId id="296" r:id="rId71"/>
    <p:sldId id="320" r:id="rId72"/>
    <p:sldId id="321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88924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Зима, </a:t>
            </a:r>
            <a:r>
              <a:rPr lang="ru-RU" sz="7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нас </a:t>
            </a:r>
            <a:r>
              <a:rPr lang="ru-RU" sz="7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змінила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2" name="Picture 6" descr="http://cs605720.vk.me/v605720609/ca1b/XSFW7gh3J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99"/>
            <a:ext cx="9144000" cy="54032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cs310616.vk.me/v310616116/b9a6/bHI7uS5IrN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6 – 26 листопада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До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страйку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долучаються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студенти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Києво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Могилянської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академії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університету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Шевченка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Львові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Івано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Франківську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Ужгороді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студенти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вийшли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вулиці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закликами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євроінтеграцію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770" name="Picture 2" descr="http://image.tsn.ua/media/images2/original/Nov2013/383895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07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cs314817.vk.me/v314817116/8596/ytG2CmBL48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72"/>
            <a:ext cx="5004048" cy="7072272"/>
          </a:xfrm>
          <a:prstGeom prst="rect">
            <a:avLst/>
          </a:prstGeom>
          <a:noFill/>
        </p:spPr>
      </p:pic>
      <p:pic>
        <p:nvPicPr>
          <p:cNvPr id="86020" name="Picture 4" descr="http://cs7010.vk.me/c619124/v619124853/9c7b/Kp7UCGL-m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7206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88120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9 – 29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Президент провалив підписання асоціації з ЄС на саміті Східного партнерства у Вільнюсі. На Європейській площі Партія регіонів проводить мітинг за підтримку Януковича та його рішення про «захист національних інтересів України». На Майдані опозиція оголошує вимогу про імпічмент Президенту.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794" name="Picture 2" descr="http://image.zn.ua/media/images/original/Feb2014/84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116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5745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10 – 30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О 4 годині ранку 2 тис.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беркутівців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зачистили наметове містечко та нанесли тяжкі тілесні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укодження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мітингуючим.Частина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людей, якій вдалось утекти від Беркуту, заховалась у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Михайліському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золотоверхому монастирі на Михайлівській площі.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4820" name="Picture 4" descr="http://gdb.rferl.org/BD269915-62E7-445E-A7B3-6C444D40882A_mw1024_s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28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.pikabu.ru/post_img/2013/12/02/0/1385928547_1949617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99" y="0"/>
            <a:ext cx="91550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espreso.tv/uploads/data/news/2013/12/tag_reuters.com,0000_binary_gm1e9c206n001-base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5745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11 – 1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Окружний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адміністративний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суд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Києва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заборонив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проводити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до 7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січня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2014 року. Не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дивлячись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заборону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суду,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парку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Шевченка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збирається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колона людей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прямує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до Майдану.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Опозиція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проводить «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Нородне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віче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», де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вирішує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відправити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Януковича та уряд Азарова 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відставку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890" name="Picture 2" descr="http://cs322827.vk.me/v322827953/60db/iICE7VVSUS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97151" cy="4797152"/>
          </a:xfrm>
          <a:prstGeom prst="rect">
            <a:avLst/>
          </a:prstGeom>
          <a:noFill/>
        </p:spPr>
      </p:pic>
      <p:pic>
        <p:nvPicPr>
          <p:cNvPr id="37892" name="Picture 4" descr="http://image.tsn.ua/media/images2/original/Dec2013/383898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266" y="0"/>
            <a:ext cx="4959734" cy="47971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cs606631.vk.me/v606631116/54a2/L005INzDv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395" y="0"/>
            <a:ext cx="919139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5745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12 – 2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Група активістів захоплює будівлю Київради, де «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свободівці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огранізовують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пункт обігріву, харчування та медичної допомоги.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Протестні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колони під крики «Банду – геть» йдуть до Адміністрації Президента та Кабінету Міністрів.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626" name="Picture 2" descr="http://bm.img.com.ua/berlin/storage/news/orig/e/2e/a18891f43ad10234ae677da614a8e2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932041" cy="4797152"/>
          </a:xfrm>
          <a:prstGeom prst="rect">
            <a:avLst/>
          </a:prstGeom>
          <a:noFill/>
        </p:spPr>
      </p:pic>
      <p:pic>
        <p:nvPicPr>
          <p:cNvPr id="26628" name="Picture 4" descr="http://gdb.rferl.org/E9051DB0-4078-447F-9C8D-1E71DA7E3429_cx0_cy8_cw0_mw1024_mh1024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-1"/>
            <a:ext cx="4788024" cy="3275183"/>
          </a:xfrm>
          <a:prstGeom prst="rect">
            <a:avLst/>
          </a:prstGeom>
          <a:noFill/>
        </p:spPr>
      </p:pic>
      <p:pic>
        <p:nvPicPr>
          <p:cNvPr id="26630" name="Picture 6" descr="http://nbnews.com.ua/ru/img/text/58/9f/13922874962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564904"/>
            <a:ext cx="4716016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556792"/>
            <a:ext cx="777328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Хронологія</a:t>
            </a:r>
            <a:endParaRPr lang="ru-RU" sz="7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Євромайдану</a:t>
            </a:r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2013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86104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Як мирний мітинг із підтримки євроінтеграції переходить у повалення правлячого режиму.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argumentua.com/sites/default/files/imagecache/Full_tekst_600x/article/IMG_2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13 – 3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Мітингувальники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йдуть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блокувати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Кабмін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Верховну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Раду,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однак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будівлі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посилено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охороняються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працівниками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міліції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458" name="Picture 2" descr="http://slovovolyni.com/admin/files/images/news/1426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5352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lovovolyni.com/admin/files/images/news/14264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285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cs413031.vk.me/v413031575/5a95/j5xhpK_xa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77" y="0"/>
            <a:ext cx="920087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15 – 5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Біля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Генпрокуратури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мітингувальники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продовжують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вимагати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звільнення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затриманих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Євромайдану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Володимир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Ар’єв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подав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розгляд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Проект Постанови про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заборону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функціонування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спецпідрозділу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МВС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України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“Беркут”.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img.vidido.ua/pogliad/2013/12/12/66512/m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3967" cy="5085184"/>
          </a:xfrm>
          <a:prstGeom prst="rect">
            <a:avLst/>
          </a:prstGeom>
          <a:noFill/>
        </p:spPr>
      </p:pic>
      <p:pic>
        <p:nvPicPr>
          <p:cNvPr id="18436" name="Picture 4" descr="http://images.unian.net/photos/2013_12/1386313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</p:spPr>
      </p:pic>
      <p:pic>
        <p:nvPicPr>
          <p:cNvPr id="18438" name="Picture 6" descr="http://euromaydan.in/wp-content/uploads/2014/01/22/BeglvjSIUAAhNn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24944"/>
            <a:ext cx="4572000" cy="2245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cs7010.vk.me/c619326/v619326425/37fa/w6UXQmiL0F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684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16 – 6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Опозиція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знову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зібрала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Народне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віче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де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оголосила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план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дій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відставка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уряду,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покарання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винних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побитті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учасників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Євромайдану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пікетування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Межигір’я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0" name="Picture 2" descr="http://static.uainfo.org/uploads/posts/2013-12/1388320278_1536580_713831978628927_190070069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0"/>
            <a:ext cx="5220072" cy="5445224"/>
          </a:xfrm>
          <a:prstGeom prst="rect">
            <a:avLst/>
          </a:prstGeom>
          <a:noFill/>
        </p:spPr>
      </p:pic>
      <p:pic>
        <p:nvPicPr>
          <p:cNvPr id="17412" name="Picture 4" descr="http://www.volynpost.com/img/modules/news/0/2b/b41d883c3a3accb6d501a09d5dc002b0/top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379977" cy="3284984"/>
          </a:xfrm>
          <a:prstGeom prst="rect">
            <a:avLst/>
          </a:prstGeom>
          <a:noFill/>
        </p:spPr>
      </p:pic>
      <p:pic>
        <p:nvPicPr>
          <p:cNvPr id="17414" name="Picture 6" descr="http://dailylviv.com/assets/cache/news/580x378/1336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355976" cy="22288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cs619123.vk.me/v619123853/6c75/rHA-ipsuu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373" y="0"/>
            <a:ext cx="918537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cs409925.vk.me/v409925253/5c3a/BSkNJUJO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32" y="0"/>
            <a:ext cx="91658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18 – 8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Опозиція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вкотре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проводить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Народне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віче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арені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громадянського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супротиву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з’являються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регіонали.Традиційне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місце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зборів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Маріїнський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парк.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Подія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дня 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знесено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постаменту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пам’ятник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вождя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пролетаріату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Леніна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86" name="Picture 2" descr="http://ipress.ua/media/gallery/full/a/n/antumaidan_p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602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cs310616.vk.me/v310616116/bd73/MwfnMOvoa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304" y="0"/>
            <a:ext cx="924030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kor.ill.in.ua/m/610x385/133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48" y="0"/>
            <a:ext cx="919794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19 – 9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- Станції метро «Хрещатик» та «Майдан Незалежності» заблоковані, привід –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замінування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Беркут захоплює штаб «Батьківщини», офіс каналу «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INTV»,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сайту «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Censor.net»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і газети «Вечірні вісті».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362" name="Picture 2" descr="http://www.segodnya.ua/img/forall/users/576/57688/952889-01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0710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20 – 10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Барикади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вулиць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Банкової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Грушевського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знесені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Міліція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перекриває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вулиці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ведуть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Євромайдану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8" name="Picture 2" descr="http://nbnews.com.ua/ua/img/text/8a/12/13867578838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4904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21 – 11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Триває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протистояння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бойовиків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мирних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громадян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«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Могилянці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ініціювали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створення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Всеукраїнського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студентського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кампусу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території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Євромайдану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dw.de/image/0,,17259410_303,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67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ru.idebate.org/sites/live/files/content-images/UAstudpro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038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gdb.rferl.org/C31CAFFB-F5EA-4E9A-8444-113A0B8DFF8D_mw1024_s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8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22 – 12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Партія регіонів мобілізує учасників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антимайдану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в Маріїнському парку. Абсурд дня – Микола Азаров вважає, що Майдан заважає підготовці до проведення Олімпіади-2022.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602" name="Picture 2" descr="http://kor.ill.in.ua/m/610x385/1348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0216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oko.if.ua/wp-content/uploads/2013/11/1383515_723427591007156_15257069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1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5745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23 – 13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- З усієї України приїздять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мітингувальники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в підтримку Президента. Місце проведення – Європейська площа. Ціна дня – 350 грн. Круглий стіл за участі Президента та опозиції не призвів до консенсусу. Влада відмовляється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задовільняти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вимоги Майдану.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580" name="Picture 4" descr="http://maydan.drohobych.net/wp-content/uploads/2014/02/1922420_712882095398806_128457730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43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25 – 15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Маріїнський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парк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зібрав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близько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20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тисяч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провладних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активістів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По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іншу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сторону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барикад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проходить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Народне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віче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554" name="Picture 2" descr="http://ilife-news.com/uploads/posts/2014-01/138960986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64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919008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1 – 21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- Кабінет Міністрів України прийняв рішення про призупинення підписання Угоди про асоціацію між Україною та ЄС. Мустафа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Найєм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оголошує збір громадян на головному Майдані країни. Рівно 9 років тому на цьому ж місці вихід людей спричинив появу Помаранчевої революції.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http://upload.wikimedia.org/wikipedia/commons/7/7b/%D0%A3%D0%BA%D1%80%D0%B0%D1%97%D0%BD%D1%81%D1%8C%D0%BA%D1%96_%D1%81%D1%82%D1%83%D0%B4%D0%B5%D0%BD%D1%82%D0%B8_%D0%A0%D1%8F%D1%88%D1%96%D0%B2_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139" y="0"/>
            <a:ext cx="5393861" cy="4869160"/>
          </a:xfrm>
          <a:prstGeom prst="rect">
            <a:avLst/>
          </a:prstGeom>
          <a:noFill/>
        </p:spPr>
      </p:pic>
      <p:pic>
        <p:nvPicPr>
          <p:cNvPr id="1030" name="Picture 6" descr="http://s.citysites.com.ua/upload/images/news/intext/528/f3acbbd23f/02c264695f2d215a721e4c25366519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26414" cy="48691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mage.tsn.ua/media/images2/original/Jan2014/383921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9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28 – 18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КМДА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скасувала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проведення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новорічних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різдвяних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свят 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центрі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столиці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також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скасовано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зведення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головної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ялинки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530" name="Picture 2" descr="http://image.zn.ua/media/images/original/Dec2013/78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345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29 – 19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грудня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Верховна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Рада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прийняла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Закон про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усунення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негативних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наслідків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недопущення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переслідування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покарання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осіб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приводу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подій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мали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місце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час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проведення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мирних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зібрань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506" name="Picture 2" descr="http://varlamov.me/img/maidan3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029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npress.ua/uploads/assets/images/%D1%88%D1%82%D1%83%D1%80%D0%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319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cs7010.vk.me/c619124/v619124853/93f7/VHYxYkVgB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5745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31 – 21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Ювілей Майдану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32 – 22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Шосте Народне віче опозиції з учасниками Майдану. Замість оголошення «плану наступу», яке очікували учасники від лідерів опозиції, Віче ухвалило резолюцію про створення загальнонаціональної організації Народне об’єднання «Майдан».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2" name="Picture 2" descr="http://4.bp.blogspot.com/-J7lmIzx7XaA/UrB96vxSaiI/AAAAAAAAFgU/wfAUONb21iY/s1600/_DSC9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789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33 – 23 грудня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Оригінальних рішень в протистоянні Майдану Партії регіонів таки бракує. Провладні учасники створюють «Площу єднання», метою якої є активізація людей, які хочуть брати участь в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держуправлінні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 descr="http://www.volynnews.com/files/news/2014/07-09/123447/53e011f651c18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988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2267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57 -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16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січня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- Прийняття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«диктаторських законів». Парламентська більшість та КПУ проголосувала за зняття кримінальної відповідальності з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беркутівців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, які побили студентів зранку 1 грудня.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6" name="Picture 2" descr="http://silske.org/uploads/posts/2014-10/1413432063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994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cs619123.vk.me/v619123853/6d51/l3mdL2tH-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9654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60 -19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січня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(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Воскресіння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Христа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Мітингарі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збирають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барикади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Грушевського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2" name="Picture 2" descr="http://radio24.ua/resources/photos/news/940x529/201401/12804.jpg?1390819045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6" y="0"/>
            <a:ext cx="9164006" cy="5733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hoto.ukrinform.ua/JPEG/contest/2013/12/1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" y="0"/>
            <a:ext cx="91399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c.pics.livejournal.com/drugoi/484155/8929939/8929939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mages.unian.net/photos/2014_02/1391668217-33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52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cs310616.vk.me/v310616352/723d/0iZN719Xa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603" y="0"/>
            <a:ext cx="934260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9654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63 - 22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січня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(День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Соборності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Сутички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Грушевського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Смерть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Сергія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Нігояна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(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заарештовано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70 людей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http://static.uainfo.org/uploads/posts/2014-01/1390375915_1557429_10151966331588477_134733069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5979078"/>
          </a:xfrm>
          <a:prstGeom prst="rect">
            <a:avLst/>
          </a:prstGeom>
          <a:noFill/>
        </p:spPr>
      </p:pic>
      <p:pic>
        <p:nvPicPr>
          <p:cNvPr id="9222" name="Picture 6" descr="http://www.day.kiev.ua/sites/default/files/news/22012014/523d42f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3" cy="60199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cs322622.vk.me/v322622435/b31b/BCyEi0TMu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91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wz.lviv.ua/images/photoreports/2014/01/big/9ce1ee28bf987f707b70fb2d19793f2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052" y="0"/>
            <a:ext cx="92060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galinfo.com.ua/gallery/full/w/s/wskrvxtet6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cs322622.vk.me/v322622530/7c58/YRoaPKwdLc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i.lb.ua/082/24/52e123ea78c2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07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smexkartinka.ru/uploads/posts/2014-09/1411493508_2363ed3f-1ca1-40a9-a704-f8ff3491653f_cx1_cy8_cw100_mw1024_s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883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2 – 22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Кількість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мітингуючих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із сотні переростає в тисячу. До акції протесту долучається Західна Україна.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Петр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Кокс та Олександр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Квасневський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призивають Януковича змінити своє рішення.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650" name="Picture 2" descr="http://cs320928.vk.me/v320928975/3fbb/_vptVp-fu2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51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cs7010.vk.me/c540105/v540105963/18dad/oGb3TRjemq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572000" cy="6883591"/>
          </a:xfrm>
          <a:prstGeom prst="rect">
            <a:avLst/>
          </a:prstGeom>
          <a:noFill/>
        </p:spPr>
      </p:pic>
      <p:pic>
        <p:nvPicPr>
          <p:cNvPr id="76804" name="Picture 4" descr="http://cs322622.vk.me/v322622896/9f81/rb5ubYjtw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02700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64 - 23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січня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Образ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Автомайдану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зникнення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Дм. Булатова.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Спроби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переговорів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лідерів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опозиції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із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Януковичем.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http://telegraf.com.ua/files/2014/01/p_511569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883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90 -18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лютого (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Страшний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день)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Розгін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людей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Інститутській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Берку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проривається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Європейської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площі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захоплює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Жовтневий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палац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Український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Дім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Бійці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масово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використовують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гранати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водомети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://portal.lviv.ua/images/9361afe_600_kr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419872" cy="5243805"/>
          </a:xfrm>
          <a:prstGeom prst="rect">
            <a:avLst/>
          </a:prstGeom>
          <a:noFill/>
        </p:spPr>
      </p:pic>
      <p:pic>
        <p:nvPicPr>
          <p:cNvPr id="7172" name="Picture 4" descr="http://news.pn/photo/961448739e1b13fe3a7ba2359ea97919.i750x562x54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-1"/>
            <a:ext cx="5724128" cy="53012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kor.ill.in.ua/m/610x385/1359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94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df.by/js/timthumb.php?src=http://udf.by/uploads/posts/2014-02/1392905461_1392901094_620_310_1392895611-1408.jpeg&amp;w=662&amp;zc=1&amp;q=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4558187"/>
          </a:xfrm>
          <a:prstGeom prst="rect">
            <a:avLst/>
          </a:prstGeom>
          <a:noFill/>
        </p:spPr>
      </p:pic>
      <p:pic>
        <p:nvPicPr>
          <p:cNvPr id="70660" name="Picture 4" descr="http://www.uralskweek.kz/wp-content/uploads/2014/02/%D0%BA%D0%B8%D0%B5%D0%B2-%D1%81%D0%BC%D0%B5%D1%80%D1%82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5724128" cy="3212976"/>
          </a:xfrm>
          <a:prstGeom prst="rect">
            <a:avLst/>
          </a:prstGeom>
          <a:noFill/>
        </p:spPr>
      </p:pic>
      <p:pic>
        <p:nvPicPr>
          <p:cNvPr id="70662" name="Picture 6" descr="http://eizvestia.com/wp-content/uploads/2014/02/1393170835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11615"/>
            <a:ext cx="3491880" cy="33463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kor.ill.in.ua/m/610x385/1359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cs7010.vk.me/c540105/v540105443/1d17b/WwoJx3vZN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02700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91 -19 лютого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«Беркут»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підпалив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Будинок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профспілок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Поява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незліченної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кількості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тітушок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Заява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щодо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25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загиблих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http://images.unian.net/photos/2014_02/1392796481-1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055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newspeak.by/images/40/916/9426/5105/74af/83514634/109/pic_15cf735e2df49028798dfda5eb3951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cs413016.vk.me/v413016677/7c44/BY6e_C8e4J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21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657671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3 – 23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Нью-Йорк,Чикаго, Вашингтон,Торонто,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Клівленд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, Лондон,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Брюсель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, Відень, Париж, Лісабон,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Талін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– організовують акції підтримки за асоціацію України з ЄС.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674" name="Picture 2" descr="http://www.rbc.ua/static/files/gallery_uploads/images/paris34234242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6116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92 -20 лютого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Страшне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протистояння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Люди стоять насмерть. По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майданівцям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стріляють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снайпери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Заява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про 70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загиблих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mk.ru/upload/iblock_mk/550/2b/20/35/DETAIL_PICTURE__20085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74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espreso.tv/uploads/data/news/2014/02/3_snay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s7010.vk.me/c540105/v540105952/15afe/uaEbCUzsL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09120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День 4 – 24 листопада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– «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Єврохода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» від пам’ятника Шевченка до Європейської площі. До підтримки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євроінтеграційного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процесу України долучається Варшава, Вроцлав, Краків, Берлін, Рим. На Михайлівській площі Партія регіонів зводить сцену, на Майдані опозиція встановлює палатки.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9698" name="Picture 2" descr="http://www.ukrinform.ua/upload/photos/2013/November/24.11.2013/2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4221088"/>
          </a:xfrm>
          <a:prstGeom prst="rect">
            <a:avLst/>
          </a:prstGeom>
          <a:noFill/>
        </p:spPr>
      </p:pic>
      <p:pic>
        <p:nvPicPr>
          <p:cNvPr id="29700" name="Picture 4" descr="http://www.ukrinform.ua/upload/photos/2013/November/24.11.2013/1_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42210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919008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День 5 – 25 листопада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– Перший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наступ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«Беркуту».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Близько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6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години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ранку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силовий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підрозділ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оточує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учасників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Майдану.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Приїздить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техніка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встановлення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новорічної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ялинки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Протестуючі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вчинили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опір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захистивши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право мирного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перебування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746" name="Picture 2" descr="http://meest-online.com/wp-content/uploads/2013/12/9d246c92518d8d28440f6a7067005b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20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245</TotalTime>
  <Words>1044</Words>
  <Application>Microsoft Office PowerPoint</Application>
  <PresentationFormat>Экран (4:3)</PresentationFormat>
  <Paragraphs>35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Обычная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Aspire One</dc:creator>
  <cp:lastModifiedBy>Aspire One</cp:lastModifiedBy>
  <cp:revision>11</cp:revision>
  <dcterms:created xsi:type="dcterms:W3CDTF">2014-11-19T17:48:12Z</dcterms:created>
  <dcterms:modified xsi:type="dcterms:W3CDTF">2014-11-20T17:09:00Z</dcterms:modified>
</cp:coreProperties>
</file>