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63FFAA-F473-4D06-8383-647A83422930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CD3D88-668B-4C0A-B0E0-D8860880E52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557598"/>
          </a:xfrm>
        </p:spPr>
        <p:txBody>
          <a:bodyPr>
            <a:normAutofit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Опозиційний рух в Україні в 60 – 80 роки ХХ століття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</a:t>
            </a:r>
            <a:r>
              <a:rPr lang="ru-RU" b="1" i="1" dirty="0" err="1" smtClean="0"/>
              <a:t>Напрям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діяльності</a:t>
            </a:r>
            <a:r>
              <a:rPr lang="ru-RU" b="1" i="1" dirty="0" smtClean="0"/>
              <a:t> УГС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декларації Української Гельсінської спілки зазначалась необхідність: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Сприяти ознайомленню широких кіл української громадськості з Декларацією прав людини;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Сприяти виконанню статей Прикінцевого Акту з питань безпеки і співпраці в 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Європі;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Домогтися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щоб на всіх міжнародних нарадах, де мають обговорюватися  підсумки виконання Гельсінських угод, Україна як суверенна держава була представлена окремою делегацією;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З метою вільного обміну інформацією та ідеями домогтися акредитування в Україні представників зарубіжної преси;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Розповсюджували інформацію про незаконні арешти, положення в'язнів у в'язницях, таборах, засланні.</a:t>
            </a:r>
          </a:p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декларації проголошувалося, що в своїй роботі Спілка керується не політичними, а лише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гуманітарно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– правовими мотивами і свою головну мету вбачає в ознайомленні світового співтовариства з порушенням прав людини в Україні.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643074"/>
          </a:xfrm>
        </p:spPr>
        <p:txBody>
          <a:bodyPr>
            <a:normAutofit/>
          </a:bodyPr>
          <a:lstStyle/>
          <a:p>
            <a:r>
              <a:rPr lang="uk-UA" b="1" i="1" dirty="0" smtClean="0"/>
              <a:t>Організація мітингів, демонстрацій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Це була активна форма діяльності, яку влада вважала найбільш небезпечною і багаторазово застосовувала силу для розгону масових заходів, організованих дисидентами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22 травня щорічно дисиденти організовували мітинг біля пам'ятника Т.Г.Шевченкові в Києві в пам'ять про перепоховання тіла Кобзаря в 1861 році.</a:t>
            </a:r>
            <a:endParaRPr lang="ru-RU" dirty="0" smtClean="0"/>
          </a:p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 smtClean="0"/>
          </a:p>
          <a:p>
            <a:pPr>
              <a:buNone/>
            </a:pPr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86766" cy="796086"/>
          </a:xfrm>
        </p:spPr>
        <p:txBody>
          <a:bodyPr>
            <a:normAutofit fontScale="90000"/>
          </a:bodyPr>
          <a:lstStyle/>
          <a:p>
            <a:r>
              <a:rPr lang="uk-UA" sz="4400" dirty="0" smtClean="0"/>
              <a:t>Заходи радянського керівництва на боротьбу з </a:t>
            </a:r>
            <a:r>
              <a:rPr lang="uk-UA" sz="4400" dirty="0" err="1" smtClean="0"/>
              <a:t>дисиденством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1967 р. в структурі КДБ створюється спеціальне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“п'яте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управління”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на яке було покладено обов'язки по боротьбі з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“ідеологічними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диверсіями”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а по суті, з інакомисленням.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1971 році ЦК КПРС прийняв дві постанови, націлені на розгром опозиції. Особлива увага в постановах була приділена ліквідації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“самвидаву”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і припинення ввозу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“тамвидаву”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до СРСР.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1972-1973 рр. прокотилася хвиля арештів дисидентів. У ці роки заарештували І.Світличного, В.Стуса, Є.Сверстюка, В.Чорновола, Н.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Світличну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І.Калинець, С.Параджанова, І.Дзюбу та інших. Вони вважалися особливо небезпечними злочинцями.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1977 – 1978 рр. були заарештовані члени УГС – М.Руденко, О.Тихий, М.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Маринович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М.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Матусевич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 Емігрували з СРСР П.Григоренко, Н.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Світлична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Н.Строката.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Ланцюг арештів продовжується аж до початку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перебудовчих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процесів середини 80-х років. У таборах загинули В.Стус, В.Марченко,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О.тихий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Ю.Литвин.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28652"/>
            <a:ext cx="8229600" cy="25717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Заходи </a:t>
            </a:r>
            <a:r>
              <a:rPr lang="ru-RU" dirty="0" err="1" smtClean="0"/>
              <a:t>радянського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 на </a:t>
            </a:r>
            <a:r>
              <a:rPr lang="ru-RU" dirty="0" err="1" smtClean="0"/>
              <a:t>боротьбу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дисиденством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Крім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тюремно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– табірних закладів, на захист тоталітарного режиму була кинута каральна медицина..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Найбільш небезпечних для радянської системи дисидентів ув'язнювали в психіатричних лікарнях спеціального типу. Серед цих лікарень виділялася Дніпропетровська, яку було перетворено на справжню психіатричну в'язницю особливо жорстокого режиму.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Жертвами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тюремно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– психічного терору стали П.Григоренко, Л.Плющ, М.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Плахотнюк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З.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Красівський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В.Рубан, Й.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Тереля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М.Ковтуненко та інші відомі дисиденти.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Але основний контингент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спецлікарень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становили маловідомі жертви режиму – релігійні дисиденти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785950"/>
          </a:xfrm>
        </p:spPr>
        <p:txBody>
          <a:bodyPr>
            <a:normAutofit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Причини поразки дисидентів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/>
          <a:lstStyle/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Відсутність 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дисидентів чіткої політичної програми.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Бракувало належної організованості.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Адміністративний тиск, репресії ідеологічної та каральної державної машини.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Значення дисидентського руху.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Дисиденти сприяли формуванню суспільної свідомості, заснованої  на демократичних цінностях.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Боротьба дисидентів прискорила кризу радянської системи.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Дисиденти зберегли традиції національно – визвольної боротьби українського народу, поставили за мету вихід України зі складу СРСР</a:t>
            </a:r>
          </a:p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Опозиційний рух в Україні відродився досить швидко: у 1988 р. українські дисиденти створили Український Гельсінський Союз, який продовжив боротьбу за демократію і суверенітет.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9621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Причини 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розгортання дисидентського руху в 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Дисидент – ( від латинського слова </a:t>
            </a:r>
            <a:r>
              <a:rPr lang="en-US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dissidere</a:t>
            </a:r>
            <a: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– 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не погоджуватися ) – особи, які не погоджувалися, активно виступали, висловлювали іншу думку стосовно суспільних проблем. </a:t>
            </a:r>
          </a:p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Тоталітарний характер радянської системи.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Антикомуністичні виступи у країнах Східної 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Європи.</a:t>
            </a:r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Новий етап опозиційного руху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1963 – 1965 роках радянським керівництвом були проведені таємні арешти десятків дисидентів. Але це не зломило борців за демократію.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Початок новому етапу опозиційного руху поклала подія 4 вересня 1965 року. В цей день була здійснена перша акція політичного протесту в СРСР післясталінського часу. Відбулося це під час показу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фільма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С.Параджанова “ Тіні забутих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предків”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у київському кінотеатрі “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Україна”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 І.Дзюба, С.Стус, В.Чорновіл, Ю.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Бадзьо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виступили перед глядачами з повідомленням, що в Україні почалися арешти опозиції. Виник стихійний мітинг, 140 глядачів  підписалися під листом опозиції. Мітинг був розігнаний працівниками КДБ.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Реакція керівництва  УРСР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9" name="Содержимое 18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1963 – 1965 роках радянським керівництвом були проведені таємні арешти десятків дисидентів. Але це не зломило борців за демократію.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Початок новому етапу опозиційного руху поклала подія 4 вересня 1965 року. В цей день була здійснена перша акція політичного протесту в СРСР післясталінського часу. Відбулося це під час показу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фільма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С.Параджанова “ Тіні забутих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предків”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у київському кінотеатрі “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Україна”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 І.Дзюба, С.Стус, В.Чорновіл, Ю.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Бадзьо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виступили перед глядачами з повідомленням, що в Україні почалися арешти опозиції. Виник стихійний мітинг, 140 глядачів  підписалися під листом опозиції. Мітинг був розігнаний працівниками КДБ.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Реакція керівництва  УРСР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9" name="Содержимое 18" descr="i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77681" y="1285876"/>
            <a:ext cx="2944629" cy="4643454"/>
          </a:xfrm>
        </p:spPr>
      </p:pic>
      <p:sp>
        <p:nvSpPr>
          <p:cNvPr id="18" name="Содержимое 17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038600" cy="5357850"/>
          </a:xfrm>
        </p:spPr>
        <p:txBody>
          <a:bodyPr/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І.Дзюбу звільнили з роботи у видавництві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“Молодь”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і з аспірантури Київського педінституту.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В.Чорновола увільнили з газети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“Молода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гвардія”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В.Стуса відрахували з Інституту літератури АН УРСР, де він був аспірантом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6759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Форми боротьби дисидентів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Дисиденти використовували в боротьбі за демократизацію радянської системи, суверенітету республік СРСР винятково мирні форми боротьби. </a:t>
            </a:r>
          </a:p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Форми боротьби дисидентів: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- розповсюдження книг, брошур, статей, написаних дисидентами;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- створення гуртків, груп, організацій;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- проведення мітингів, демонстрацій;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- написання листів – протестів ( колективних та індивідуальних) на адресу влади.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53342"/>
          </a:xfrm>
        </p:spPr>
        <p:txBody>
          <a:bodyPr>
            <a:normAutofit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Течії дисидентського руху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Національно 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– визвольна</a:t>
            </a:r>
          </a:p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Правозахисна</a:t>
            </a:r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uk-UA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Релігійна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2367722"/>
          </a:xfrm>
        </p:spPr>
        <p:txBody>
          <a:bodyPr>
            <a:normAutofit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Видавнича 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діяльність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Були підготовлені до друку (за кордоном чи методом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“самвидаву”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) статті М.Брайчевського “ Приєднання чи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возз”єднання”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і В.Чорновола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“Лихо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з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розуму”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“Правосуддя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чи рецидиви терору?”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статті Брайчевського розкривалися обставини входження України до складу Росії в 1654 р. відповідно до Переяславської пакту, що у ті роки утаювалися.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Статті Чорновола містили документальні дані про арешти 1966 року.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Страшну правду про переслідування дисидентів, їхнього життя в таборах містили роботи В.Мороза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“Репортаж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із заповідника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ім.Берії”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“Хроніка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опору”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“серед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снігів”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19790 -1971 рр. у Львові видавався ( самвидавом) журнал “ Український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вісник”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( редактор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Чорновол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). У журналі містилася інформація про судові процеси над дисидентами, факти порушення прав громадян СРСР. У 1974 році випуск журналу відновився ( велику роль у цьому відіграв С.Хмара).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    Створення 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організацій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Першою  в СРСР загальною організацією, що виступала на захист прав людини була Ініціативна група захисту прав людини в СРСР, до якої входили 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харків”янин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Г.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Алтунян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киянин Л.Плющ.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 1976 році дисиденти України створили Українську Гельсінську групу  з метою виконання рішень Гельсінської наради 36 держав Європи і Північної Америки з прав людини і дотримання принципів демократії ( 1975р).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УГГ була легальною організацією, мала тісні контакти з аналогічними групами, створеними в СРСР, а також із правозахисними організаціями західних країн. До складу організації входив 41 чоловік.</a:t>
            </a:r>
          </a:p>
          <a:p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Членами Української Гельсінської спілки входили: М.Руденко ( голова), О.Бердник, П.Григоренко, О.Тихий, Л.</a:t>
            </a:r>
            <a:r>
              <a:rPr lang="uk-UA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Лук”яненко</a:t>
            </a:r>
            <a:r>
              <a:rPr lang="uk-UA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І.Кандиба, М.Миронович, О.Мишко.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1140</Words>
  <Application>Microsoft Office PowerPoint</Application>
  <PresentationFormat>Экран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Опозиційний рух в Україні в 60 – 80 роки ХХ століття  </vt:lpstr>
      <vt:lpstr> Причини розгортання дисидентського руху в Україні </vt:lpstr>
      <vt:lpstr>Новий етап опозиційного руху </vt:lpstr>
      <vt:lpstr> Реакція керівництва  УРСР </vt:lpstr>
      <vt:lpstr>Реакція керівництва  УРСР </vt:lpstr>
      <vt:lpstr>Форми боротьби дисидентів </vt:lpstr>
      <vt:lpstr>Течії дисидентського руху </vt:lpstr>
      <vt:lpstr>Видавнича діяльність </vt:lpstr>
      <vt:lpstr>       Створення організацій </vt:lpstr>
      <vt:lpstr>        Напрям діяльності УГС</vt:lpstr>
      <vt:lpstr>Організація мітингів, демонстрацій</vt:lpstr>
      <vt:lpstr>Заходи радянського керівництва на боротьбу з дисиденством</vt:lpstr>
      <vt:lpstr>                     Заходи радянського керівництва на боротьбу з дисиденством </vt:lpstr>
      <vt:lpstr>Причини поразки дисидентів </vt:lpstr>
      <vt:lpstr>Значення дисидентського руху.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Опозиційний рух в Україні в 60 – 80 роки ХХ століття  </dc:title>
  <dc:creator>Admin</dc:creator>
  <cp:lastModifiedBy>Admin</cp:lastModifiedBy>
  <cp:revision>6</cp:revision>
  <dcterms:created xsi:type="dcterms:W3CDTF">2013-12-15T15:12:14Z</dcterms:created>
  <dcterms:modified xsi:type="dcterms:W3CDTF">2013-12-15T16:03:24Z</dcterms:modified>
</cp:coreProperties>
</file>