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0"/>
  </p:notesMasterIdLst>
  <p:handoutMasterIdLst>
    <p:handoutMasterId r:id="rId21"/>
  </p:handoutMasterIdLst>
  <p:sldIdLst>
    <p:sldId id="267" r:id="rId3"/>
    <p:sldId id="269" r:id="rId4"/>
    <p:sldId id="272" r:id="rId5"/>
    <p:sldId id="268" r:id="rId6"/>
    <p:sldId id="273" r:id="rId7"/>
    <p:sldId id="277" r:id="rId8"/>
    <p:sldId id="278" r:id="rId9"/>
    <p:sldId id="270" r:id="rId10"/>
    <p:sldId id="279" r:id="rId11"/>
    <p:sldId id="271" r:id="rId12"/>
    <p:sldId id="282" r:id="rId13"/>
    <p:sldId id="283" r:id="rId14"/>
    <p:sldId id="285" r:id="rId15"/>
    <p:sldId id="284" r:id="rId16"/>
    <p:sldId id="281" r:id="rId17"/>
    <p:sldId id="280" r:id="rId18"/>
    <p:sldId id="286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91" autoAdjust="0"/>
    <p:restoredTop sz="83395" autoAdjust="0"/>
  </p:normalViewPr>
  <p:slideViewPr>
    <p:cSldViewPr>
      <p:cViewPr>
        <p:scale>
          <a:sx n="59" d="100"/>
          <a:sy n="59" d="100"/>
        </p:scale>
        <p:origin x="-1272" y="-120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1%80%D0%BC%D1%96%D1%8F_%D0%A3%D0%9D%D0%A0" TargetMode="External"/><Relationship Id="rId3" Type="http://schemas.openxmlformats.org/officeDocument/2006/relationships/hyperlink" Target="http://uk.wikipedia.org/wiki/%D0%9B%D1%96%D0%B2%D0%BE%D0%B1%D0%B5%D1%80%D0%B5%D0%B6%D0%B6%D1%8F" TargetMode="External"/><Relationship Id="rId7" Type="http://schemas.openxmlformats.org/officeDocument/2006/relationships/hyperlink" Target="http://uk.wikipedia.org/wiki/19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E%D1%80%D0%B5%D0%BD%D0%B1%D1%83%D1%80%D0%B3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://uk.wikipedia.org/wiki/1898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://uk.wikipedia.org/wiki/10_%D0%BA%D0%B2%D1%96%D1%82%D0%BD%D1%8F" TargetMode="External"/><Relationship Id="rId9" Type="http://schemas.openxmlformats.org/officeDocument/2006/relationships/hyperlink" Target="http://uk.wikipedia.org/wiki/191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0%D0%BB%D0%B8%D1%87%D0%B8%D0%BD%D0%B0" TargetMode="External"/><Relationship Id="rId13" Type="http://schemas.openxmlformats.org/officeDocument/2006/relationships/hyperlink" Target="http://uk.wikipedia.org/wiki/1_%D0%B2%D0%B5%D1%80%D0%B5%D1%81%D0%BD%D1%8F" TargetMode="External"/><Relationship Id="rId18" Type="http://schemas.openxmlformats.org/officeDocument/2006/relationships/hyperlink" Target="http://uk.wikipedia.org/wiki/%D0%9F%D0%BE%D0%BB%D1%96%D0%BA%D0%B0%D1%80%D0%BF_(%D0%A1%D1%96%D0%BA%D0%BE%D1%80%D1%81%D1%8C%D0%BA%D0%B8%D0%B9)" TargetMode="External"/><Relationship Id="rId3" Type="http://schemas.openxmlformats.org/officeDocument/2006/relationships/hyperlink" Target="http://uk.wikipedia.org/wiki/1920" TargetMode="External"/><Relationship Id="rId7" Type="http://schemas.openxmlformats.org/officeDocument/2006/relationships/hyperlink" Target="http://uk.wikipedia.org/wiki/%D0%9B%D0%B0%D0%BD%D0%BE%D0%B2%D0%B5%D1%86%D1%8C%D0%BA%D0%B8%D0%B9_%D1%80%D0%B0%D0%B9%D0%BE%D0%BD" TargetMode="External"/><Relationship Id="rId12" Type="http://schemas.openxmlformats.org/officeDocument/2006/relationships/hyperlink" Target="http://uk.wikipedia.org/wiki/1941" TargetMode="External"/><Relationship Id="rId17" Type="http://schemas.openxmlformats.org/officeDocument/2006/relationships/hyperlink" Target="http://uk.wikipedia.org/wiki/%D0%A1%D0%B5%D1%80%D0%B3%D1%96%D0%B9_%D0%9A%D0%B0%D1%87%D0%B8%D0%BD%D1%81%D1%8C%D0%BA%D0%B8%D0%B9" TargetMode="External"/><Relationship Id="rId2" Type="http://schemas.openxmlformats.org/officeDocument/2006/relationships/image" Target="../media/image20.jpeg"/><Relationship Id="rId16" Type="http://schemas.openxmlformats.org/officeDocument/2006/relationships/hyperlink" Target="http://uk.wikipedia.org/wiki/%D0%9E%D0%BC%D0%B5%D0%BB%D1%8F%D0%BD_%D0%93%D1%80%D0%B0%D0%B1%D0%B5%D1%86%D1%8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1%D0%BE%D1%80%D1%81%D1%83%D0%BA%D0%B8_(%D0%9B%D0%B0%D0%BD%D0%BE%D0%B2%D0%B5%D1%86%D1%8C%D0%BA%D0%B8%D0%B9_%D1%80%D0%B0%D0%B9%D0%BE%D0%BD)" TargetMode="External"/><Relationship Id="rId11" Type="http://schemas.openxmlformats.org/officeDocument/2006/relationships/hyperlink" Target="http://uk.wikipedia.org/wiki/%D0%A0%D1%96%D0%B2%D0%BD%D0%B5" TargetMode="External"/><Relationship Id="rId5" Type="http://schemas.openxmlformats.org/officeDocument/2006/relationships/hyperlink" Target="http://uk.wikipedia.org/wiki/%D0%9F%D0%B5%D1%82%D0%BB%D1%8E%D1%80%D0%B0_%D0%A1%D0%B8%D0%BC%D0%BE%D0%BD_%D0%92%D0%B0%D1%81%D0%B8%D0%BB%D1%8C%D0%BE%D0%B2%D0%B8%D1%87" TargetMode="External"/><Relationship Id="rId15" Type="http://schemas.openxmlformats.org/officeDocument/2006/relationships/hyperlink" Target="http://uk.wikipedia.org/wiki/%D0%A0%D0%BE%D1%81%D1%82%D0%B8%D1%81%D0%BB%D0%B0%D0%B2_%D0%92%D0%BE%D0%BB%D0%BE%D1%88%D0%B8%D0%BD" TargetMode="External"/><Relationship Id="rId10" Type="http://schemas.openxmlformats.org/officeDocument/2006/relationships/hyperlink" Target="http://uk.wikipedia.org/wiki/1930" TargetMode="External"/><Relationship Id="rId4" Type="http://schemas.openxmlformats.org/officeDocument/2006/relationships/hyperlink" Target="http://uk.wikipedia.org/wiki/1921" TargetMode="External"/><Relationship Id="rId9" Type="http://schemas.openxmlformats.org/officeDocument/2006/relationships/hyperlink" Target="http://uk.wikipedia.org/wiki/%D0%92%D0%BE%D0%BB%D0%B8%D0%BD%D1%8C" TargetMode="External"/><Relationship Id="rId14" Type="http://schemas.openxmlformats.org/officeDocument/2006/relationships/hyperlink" Target="http://uk.wikipedia.org/wiki/%D0%A3%D0%BB%D0%B0%D1%81_%D0%A1%D0%B0%D0%BC%D1%87%D1%83%D0%B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E%D0%B1%D0%BE%D1%80_%D1%81%D0%B2%D1%8F%D1%82%D0%BE%D0%B3%D0%BE_%D0%90%D0%BD%D0%B4%D1%80%D1%96%D1%8F_%D0%9F%D0%B5%D1%80%D0%B2%D0%BE%D0%B7%D0%B2%D0%B0%D0%BD%D0%BD%D0%BE%D0%B3%D0%BE_(%D0%A1%D0%B0%D1%83%D1%82-%D0%91%D0%B0%D1%83%D0%BD%D0%B4-%D0%91%D1%80%D1%83%D0%BA)" TargetMode="External"/><Relationship Id="rId3" Type="http://schemas.openxmlformats.org/officeDocument/2006/relationships/hyperlink" Target="http://uk.wikipedia.org/wiki/6_%D1%87%D0%B5%D1%80%D0%B2%D0%BD%D1%8F" TargetMode="External"/><Relationship Id="rId7" Type="http://schemas.openxmlformats.org/officeDocument/2006/relationships/hyperlink" Target="http://uk.wikipedia.org/wiki/%D2%90%D1%80%D1%96%D0%BC%D1%81%D0%B1%D1%96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A3%D0%9F%D0%A6_%D0%9A%D0%9F" TargetMode="External"/><Relationship Id="rId5" Type="http://schemas.openxmlformats.org/officeDocument/2006/relationships/hyperlink" Target="http://uk.wikipedia.org/wiki/18_%D0%BB%D0%B8%D1%81%D1%82%D0%BE%D0%BF%D0%B0%D0%B4%D0%B0" TargetMode="External"/><Relationship Id="rId4" Type="http://schemas.openxmlformats.org/officeDocument/2006/relationships/hyperlink" Target="http://uk.wikipedia.org/wiki/199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34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://uk.wikipedia.org/wiki/24_%D1%87%D0%B5%D1%80%D0%B2%D0%BD%D1%8F" TargetMode="External"/><Relationship Id="rId7" Type="http://schemas.openxmlformats.org/officeDocument/2006/relationships/hyperlink" Target="http://uk.wikipedia.org/wiki/%D0%A1%D1%82%D1%80%D0%B8%D0%B9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2000" TargetMode="External"/><Relationship Id="rId11" Type="http://schemas.openxmlformats.org/officeDocument/2006/relationships/hyperlink" Target="http://uk.wikipedia.org/wiki/%D0%A2%D0%B5%D0%BE%D0%BB%D0%BE%D0%B3%D1%96%D1%8F" TargetMode="External"/><Relationship Id="rId5" Type="http://schemas.openxmlformats.org/officeDocument/2006/relationships/hyperlink" Target="http://uk.wikipedia.org/wiki/14_%D0%B3%D1%80%D1%83%D0%B4%D0%BD%D1%8F" TargetMode="External"/><Relationship Id="rId10" Type="http://schemas.openxmlformats.org/officeDocument/2006/relationships/hyperlink" Target="http://uk.wikipedia.org/wiki/%D0%9B%D1%8C%D0%B2%D1%96%D0%B2" TargetMode="External"/><Relationship Id="rId4" Type="http://schemas.openxmlformats.org/officeDocument/2006/relationships/hyperlink" Target="http://uk.wikipedia.org/wiki/1914" TargetMode="External"/><Relationship Id="rId9" Type="http://schemas.openxmlformats.org/officeDocument/2006/relationships/hyperlink" Target="http://uk.wikipedia.org/wiki/1937" TargetMode="Externa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1_%D0%B2%D0%B5%D1%80%D0%B5%D1%81%D0%BD%D1%8F" TargetMode="External"/><Relationship Id="rId13" Type="http://schemas.openxmlformats.org/officeDocument/2006/relationships/hyperlink" Target="http://uk.wikipedia.org/wiki/1939" TargetMode="External"/><Relationship Id="rId18" Type="http://schemas.openxmlformats.org/officeDocument/2006/relationships/hyperlink" Target="http://uk.wikipedia.org/w/index.php?title=%D0%91%D1%96%D0%B1%D0%BB%D1%96%D0%B9%D0%BD%D0%B8%D0%B9_%D1%96%D0%BD%D1%81%D1%82%D0%B8%D1%82%D1%83%D1%82_%D1%83_%D0%A0%D0%B8%D0%BC%D1%96&amp;action=edit&amp;redlink=1" TargetMode="External"/><Relationship Id="rId26" Type="http://schemas.openxmlformats.org/officeDocument/2006/relationships/hyperlink" Target="http://uk.wikipedia.org/wiki/%D0%A1%D1%82%D0%B5%D0%BC%D1%84%D0%BE%D1%80%D0%B4_(%D0%9A%D0%BE%D0%BD%D0%BD%D0%B5%D0%BA%D1%82%D0%B8%D0%BA%D1%83%D1%82)" TargetMode="External"/><Relationship Id="rId3" Type="http://schemas.openxmlformats.org/officeDocument/2006/relationships/hyperlink" Target="http://uk.wikipedia.org/wiki/%D0%91%D0%BE%D0%B3%D0%BE%D1%81%D0%BB%D0%BE%D0%B2" TargetMode="External"/><Relationship Id="rId21" Type="http://schemas.openxmlformats.org/officeDocument/2006/relationships/hyperlink" Target="http://uk.wikipedia.org/wiki/1947" TargetMode="External"/><Relationship Id="rId34" Type="http://schemas.openxmlformats.org/officeDocument/2006/relationships/hyperlink" Target="http://uk.wikipedia.org/wiki/1984" TargetMode="External"/><Relationship Id="rId7" Type="http://schemas.openxmlformats.org/officeDocument/2006/relationships/hyperlink" Target="http://uk.wikipedia.org/wiki/%D0%94%D0%B8%D1%8F%D0%BA%D0%BE%D0%BD" TargetMode="External"/><Relationship Id="rId12" Type="http://schemas.openxmlformats.org/officeDocument/2006/relationships/hyperlink" Target="http://uk.wikipedia.org/wiki/%D0%A8%D0%B5%D0%BF%D1%82%D0%B8%D1%86%D1%8C%D0%BA%D0%B8%D0%B9_%D0%90%D0%BD%D0%B4%D1%80%D1%96%D0%B9" TargetMode="External"/><Relationship Id="rId17" Type="http://schemas.openxmlformats.org/officeDocument/2006/relationships/hyperlink" Target="http://uk.wikipedia.org/wiki/1945" TargetMode="External"/><Relationship Id="rId25" Type="http://schemas.openxmlformats.org/officeDocument/2006/relationships/hyperlink" Target="http://uk.wikipedia.org/wiki/%D0%A4%D1%96%D0%BB%D0%B0%D0%B4%D0%B5%D0%BB%D1%8C%D1%84%D1%96%D1%8F" TargetMode="External"/><Relationship Id="rId33" Type="http://schemas.openxmlformats.org/officeDocument/2006/relationships/hyperlink" Target="http://uk.wikipedia.org/wiki/1977" TargetMode="External"/><Relationship Id="rId2" Type="http://schemas.openxmlformats.org/officeDocument/2006/relationships/hyperlink" Target="http://uk.wikipedia.org/wiki/1937" TargetMode="External"/><Relationship Id="rId16" Type="http://schemas.openxmlformats.org/officeDocument/2006/relationships/hyperlink" Target="http://uk.wikipedia.org/wiki/1942" TargetMode="External"/><Relationship Id="rId20" Type="http://schemas.openxmlformats.org/officeDocument/2006/relationships/hyperlink" Target="http://uk.wikipedia.org/wiki/%D0%9F%D0%B0%D0%BF%D1%81%D1%8C%D0%BA%D0%B8%D0%B9_%D0%93%D1%80%D0%B8%D0%B3%D0%BE%D1%80%D1%96%D0%B0%D0%BD%D1%81%D1%8C%D0%BA%D0%B8%D0%B9_%D1%83%D0%BD%D1%96%D0%B2%D0%B5%D1%80%D1%81%D0%B8%D1%82%D0%B5%D1%82" TargetMode="External"/><Relationship Id="rId29" Type="http://schemas.openxmlformats.org/officeDocument/2006/relationships/hyperlink" Target="http://uk.wikipedia.org/wiki/%D0%9A%D0%BB%D1%96%D0%B2%D0%BB%D0%B5%D0%BD%D0%B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0%D0%B2%D1%81%D1%82%D1%80%D1%96%D1%8F" TargetMode="External"/><Relationship Id="rId11" Type="http://schemas.openxmlformats.org/officeDocument/2006/relationships/hyperlink" Target="http://uk.wikipedia.org/wiki/%D0%93%D1%80%D0%B0%D1%84" TargetMode="External"/><Relationship Id="rId24" Type="http://schemas.openxmlformats.org/officeDocument/2006/relationships/hyperlink" Target="http://uk.wikipedia.org/wiki/%D0%A1%D0%A8%D0%90" TargetMode="External"/><Relationship Id="rId32" Type="http://schemas.openxmlformats.org/officeDocument/2006/relationships/hyperlink" Target="http://uk.wikipedia.org/wiki/%D0%92%D1%96%D1%81%D0%BA%D0%BE%D0%BD%D1%81%D1%96%D0%BD" TargetMode="External"/><Relationship Id="rId5" Type="http://schemas.openxmlformats.org/officeDocument/2006/relationships/hyperlink" Target="http://uk.wikipedia.org/wiki/%D0%86%D0%BD%D1%81%D0%B1%D1%80%D1%83%D0%BA" TargetMode="External"/><Relationship Id="rId15" Type="http://schemas.openxmlformats.org/officeDocument/2006/relationships/hyperlink" Target="http://uk.wikipedia.org/wiki/%D0%A8%D0%B2%D0%B5%D0%B9%D1%86%D0%B0%D1%80%D1%96%D1%8F" TargetMode="External"/><Relationship Id="rId23" Type="http://schemas.openxmlformats.org/officeDocument/2006/relationships/hyperlink" Target="http://uk.wikipedia.org/wiki/%D0%A0%D0%B8%D0%BC" TargetMode="External"/><Relationship Id="rId28" Type="http://schemas.openxmlformats.org/officeDocument/2006/relationships/hyperlink" Target="http://uk.wikipedia.org/wiki/1949" TargetMode="External"/><Relationship Id="rId10" Type="http://schemas.openxmlformats.org/officeDocument/2006/relationships/hyperlink" Target="http://uk.wikipedia.org/wiki/%D0%93%D0%B0%D0%BB%D0%B8%D1%86%D1%8C%D0%BA%D0%B0_%D0%BC%D0%B8%D1%82%D1%80%D0%BE%D0%BF%D0%BE%D0%BB%D1%96%D1%8F" TargetMode="External"/><Relationship Id="rId19" Type="http://schemas.openxmlformats.org/officeDocument/2006/relationships/hyperlink" Target="http://uk.wikipedia.org/wiki/1944" TargetMode="External"/><Relationship Id="rId31" Type="http://schemas.openxmlformats.org/officeDocument/2006/relationships/hyperlink" Target="http://uk.wikipedia.org/wiki/%D0%9F%D0%B5%D0%BD%D1%81%D0%B8%D0%BB%D1%8C%D0%B2%D0%B0%D0%BD%D1%96%D1%8F" TargetMode="External"/><Relationship Id="rId4" Type="http://schemas.openxmlformats.org/officeDocument/2006/relationships/hyperlink" Target="http://uk.wikipedia.org/wiki/%D0%84%D0%B7%D1%83%D1%97%D1%82%D1%81%D1%8C%D0%BA%D0%B0_%D0%BA%D0%BE%D0%BB%D0%B5%D0%B3%D1%96%D1%8F_Canisianum_%D0%B2_%D0%86%D0%BD%D1%81%D0%B1%D1%80%D1%83%D0%BA%D1%83" TargetMode="External"/><Relationship Id="rId9" Type="http://schemas.openxmlformats.org/officeDocument/2006/relationships/hyperlink" Target="http://uk.wikipedia.org/wiki/1938" TargetMode="External"/><Relationship Id="rId14" Type="http://schemas.openxmlformats.org/officeDocument/2006/relationships/hyperlink" Target="http://uk.wikipedia.org/wiki/%D0%94%D1%80%D1%83%D0%B3%D0%B0_%D1%81%D0%B2%D1%96%D1%82%D0%BE%D0%B2%D0%B0_%D0%B2%D1%96%D0%B9%D0%BD%D0%B0" TargetMode="External"/><Relationship Id="rId22" Type="http://schemas.openxmlformats.org/officeDocument/2006/relationships/hyperlink" Target="http://uk.wikipedia.org/wiki/%D0%A0%D0%B8%D0%BC%D1%81%D1%8C%D0%BA%D0%B8%D0%B9_%D1%83%D0%BD%D1%96%D0%B2%D0%B5%D1%80%D1%81%D0%B8%D1%82%D0%B5%D1%82_%D0%9B%D0%B0_%D0%A1%D0%B0%D0%BF%D1%96%D1%94%D0%BD%D1%86%D0%B0" TargetMode="External"/><Relationship Id="rId27" Type="http://schemas.openxmlformats.org/officeDocument/2006/relationships/hyperlink" Target="http://uk.wikipedia.org/wiki/%D0%A3%D0%93%D0%9A%D0%A6" TargetMode="External"/><Relationship Id="rId30" Type="http://schemas.openxmlformats.org/officeDocument/2006/relationships/hyperlink" Target="http://uk.wikipedia.org/wiki/%D0%9E%D0%B3%D0%B0%D0%B9%D0%B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9504" y="2143116"/>
            <a:ext cx="9435241" cy="1625599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4800" b="0" i="0" dirty="0" smtClean="0">
                <a:latin typeface="Constantia"/>
                <a:ea typeface="+mj-ea"/>
                <a:cs typeface="+mj-cs"/>
              </a:rPr>
              <a:t>Релігійне відродження</a:t>
            </a:r>
            <a:br>
              <a:rPr lang="uk-UA" sz="4800" b="0" i="0" dirty="0" smtClean="0">
                <a:latin typeface="Constantia"/>
                <a:ea typeface="+mj-ea"/>
                <a:cs typeface="+mj-cs"/>
              </a:rPr>
            </a:br>
            <a:r>
              <a:rPr lang="uk-UA" sz="4800" b="0" i="0" dirty="0" smtClean="0">
                <a:latin typeface="Constantia"/>
                <a:ea typeface="+mj-ea"/>
                <a:cs typeface="+mj-cs"/>
              </a:rPr>
              <a:t>в Україні</a:t>
            </a:r>
            <a:endParaRPr lang="ru-RU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9504" y="3929066"/>
            <a:ext cx="9429931" cy="99107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000" b="0" i="0" baseline="0" dirty="0" smtClean="0"/>
              <a:t>Кінець двадцятого століття</a:t>
            </a:r>
            <a:endParaRPr lang="ru-RU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xmlns="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50876" y="428604"/>
            <a:ext cx="10429948" cy="6142062"/>
          </a:xfrm>
        </p:spPr>
        <p:txBody>
          <a:bodyPr>
            <a:normAutofit/>
          </a:bodyPr>
          <a:lstStyle/>
          <a:p>
            <a:r>
              <a:rPr lang="uk-UA" sz="2200" dirty="0" smtClean="0"/>
              <a:t>Статут</a:t>
            </a:r>
            <a:r>
              <a:rPr lang="uk-UA" sz="2200" dirty="0" smtClean="0"/>
              <a:t>, прийняти на соборі, свідчив про </a:t>
            </a:r>
            <a:r>
              <a:rPr lang="uk-UA" sz="2200" dirty="0" err="1" smtClean="0"/>
              <a:t>зв</a:t>
            </a:r>
            <a:r>
              <a:rPr lang="en-US" sz="2200" dirty="0" smtClean="0"/>
              <a:t>’</a:t>
            </a:r>
            <a:r>
              <a:rPr lang="uk-UA" sz="2200" dirty="0" err="1" smtClean="0"/>
              <a:t>язок</a:t>
            </a:r>
            <a:r>
              <a:rPr lang="uk-UA" sz="2200" dirty="0" smtClean="0"/>
              <a:t> УАПЦ з автокефалією 1920-тих років. Собор обрав патріархом митрополита Мстислава (Скрипника), який перебував тоді у США. 2 жовтня 1989 року УАПЦ була зареєстрована, митрополит Мстислав прибув в Україну.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листопада 1990 року в соборі Святої Софії в Києві відбулася інтронізація Мстислава на патріарха Київського і всієї України.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0" y="2500306"/>
            <a:ext cx="2857520" cy="381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180" y="2571744"/>
            <a:ext cx="2944476" cy="376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7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520" y="2609844"/>
            <a:ext cx="4981157" cy="365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129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72" y="431800"/>
            <a:ext cx="11358641" cy="1068374"/>
          </a:xfrm>
        </p:spPr>
        <p:txBody>
          <a:bodyPr>
            <a:normAutofit/>
          </a:bodyPr>
          <a:lstStyle/>
          <a:p>
            <a:r>
              <a:rPr lang="vi-VN" sz="2000" b="1" dirty="0" smtClean="0"/>
              <a:t>Святіший Патріарх Київський і всієї Руси-України Мстисла́в І</a:t>
            </a:r>
            <a:r>
              <a:rPr lang="vi-VN" sz="2000" dirty="0" smtClean="0"/>
              <a:t> </a:t>
            </a:r>
            <a:r>
              <a:rPr lang="uk-UA" sz="2000" dirty="0" smtClean="0"/>
              <a:t> </a:t>
            </a:r>
            <a:r>
              <a:rPr lang="uk-UA" sz="2000" dirty="0" smtClean="0"/>
              <a:t>- </a:t>
            </a:r>
            <a:r>
              <a:rPr lang="ru-RU" sz="2000" dirty="0" err="1" smtClean="0"/>
              <a:t>визначний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церковний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діяч</a:t>
            </a:r>
            <a:r>
              <a:rPr lang="ru-RU" sz="2000" dirty="0" smtClean="0"/>
              <a:t>, </a:t>
            </a:r>
            <a:r>
              <a:rPr lang="ru-RU" sz="2000" dirty="0" err="1" smtClean="0"/>
              <a:t>патріарх</a:t>
            </a:r>
            <a:r>
              <a:rPr lang="ru-RU" sz="2000" dirty="0" smtClean="0"/>
              <a:t> УАПЦ. </a:t>
            </a:r>
            <a:r>
              <a:rPr lang="ru-RU" sz="2000" dirty="0" err="1" smtClean="0"/>
              <a:t>Почесний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громадянин</a:t>
            </a:r>
            <a:r>
              <a:rPr lang="ru-RU" sz="2000" dirty="0" smtClean="0"/>
              <a:t> Тернополя. </a:t>
            </a:r>
            <a:r>
              <a:rPr lang="ru-RU" sz="2000" dirty="0" err="1" smtClean="0"/>
              <a:t>Небіж</a:t>
            </a:r>
            <a:r>
              <a:rPr lang="ru-RU" sz="2000" dirty="0" smtClean="0"/>
              <a:t> (</a:t>
            </a:r>
            <a:r>
              <a:rPr lang="ru-RU" sz="2000" dirty="0" err="1" smtClean="0"/>
              <a:t>племінник</a:t>
            </a:r>
            <a:r>
              <a:rPr lang="ru-RU" sz="2000" dirty="0" smtClean="0"/>
              <a:t>) </a:t>
            </a:r>
            <a:r>
              <a:rPr lang="ru-RU" sz="2000" dirty="0" err="1" smtClean="0"/>
              <a:t>Симона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Петлюри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80362" y="1285860"/>
            <a:ext cx="3857652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Степан </a:t>
            </a:r>
            <a:r>
              <a:rPr lang="ru-RU" dirty="0" err="1" smtClean="0"/>
              <a:t>Іванович</a:t>
            </a:r>
            <a:r>
              <a:rPr lang="ru-RU" dirty="0" smtClean="0"/>
              <a:t> </a:t>
            </a:r>
            <a:r>
              <a:rPr lang="ru-RU" dirty="0" err="1" smtClean="0"/>
              <a:t>Скрипник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у </a:t>
            </a:r>
            <a:r>
              <a:rPr lang="ru-RU" dirty="0" err="1" smtClean="0"/>
              <a:t>тодішньому</a:t>
            </a:r>
            <a:r>
              <a:rPr lang="ru-RU" dirty="0" smtClean="0"/>
              <a:t>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культурного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err="1" smtClean="0">
                <a:hlinkClick r:id="rId3" tooltip="Лівобережжя"/>
              </a:rPr>
              <a:t>Лівобережжі</a:t>
            </a:r>
            <a:r>
              <a:rPr lang="ru-RU" dirty="0" smtClean="0"/>
              <a:t> — в </a:t>
            </a:r>
            <a:r>
              <a:rPr lang="ru-RU" dirty="0" err="1" smtClean="0"/>
              <a:t>Полтаві</a:t>
            </a:r>
            <a:r>
              <a:rPr lang="ru-RU" dirty="0" smtClean="0"/>
              <a:t> </a:t>
            </a:r>
            <a:r>
              <a:rPr lang="ru-RU" dirty="0" smtClean="0">
                <a:hlinkClick r:id="rId4" tooltip="10 квітня"/>
              </a:rPr>
              <a:t>10 </a:t>
            </a:r>
            <a:r>
              <a:rPr lang="ru-RU" dirty="0" err="1" smtClean="0">
                <a:hlinkClick r:id="rId4" tooltip="10 квітня"/>
              </a:rPr>
              <a:t>квітня</a:t>
            </a:r>
            <a:r>
              <a:rPr lang="ru-RU" dirty="0" smtClean="0"/>
              <a:t> </a:t>
            </a:r>
            <a:r>
              <a:rPr lang="ru-RU" dirty="0" smtClean="0">
                <a:hlinkClick r:id="rId5" tooltip="1898"/>
              </a:rPr>
              <a:t>1898</a:t>
            </a:r>
            <a:r>
              <a:rPr lang="ru-RU" dirty="0" smtClean="0"/>
              <a:t> року. </a:t>
            </a:r>
            <a:r>
              <a:rPr lang="ru-RU" dirty="0" err="1" smtClean="0"/>
              <a:t>Відвідував</a:t>
            </a:r>
            <a:r>
              <a:rPr lang="ru-RU" dirty="0" smtClean="0"/>
              <a:t> Першу </a:t>
            </a:r>
            <a:r>
              <a:rPr lang="ru-RU" dirty="0" err="1" smtClean="0"/>
              <a:t>Полтавську</a:t>
            </a:r>
            <a:r>
              <a:rPr lang="ru-RU" dirty="0" smtClean="0"/>
              <a:t> </a:t>
            </a:r>
            <a:r>
              <a:rPr lang="ru-RU" dirty="0" err="1" smtClean="0"/>
              <a:t>класичну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r>
              <a:rPr lang="ru-RU" dirty="0" smtClean="0"/>
              <a:t>,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в </a:t>
            </a:r>
            <a:r>
              <a:rPr lang="ru-RU" dirty="0" err="1" smtClean="0"/>
              <a:t>офіцерській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Оренбург"/>
              </a:rPr>
              <a:t>Оренбурзі</a:t>
            </a:r>
            <a:r>
              <a:rPr lang="ru-RU" dirty="0" smtClean="0"/>
              <a:t>. Служив в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Імператорській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березні</a:t>
            </a:r>
            <a:r>
              <a:rPr lang="ru-RU" dirty="0" smtClean="0"/>
              <a:t> </a:t>
            </a:r>
            <a:r>
              <a:rPr lang="ru-RU" dirty="0" smtClean="0">
                <a:hlinkClick r:id="rId7" tooltip="1918"/>
              </a:rPr>
              <a:t>1918</a:t>
            </a:r>
            <a:r>
              <a:rPr lang="ru-RU" dirty="0" smtClean="0"/>
              <a:t> року вступив добровольцем до </a:t>
            </a:r>
            <a:r>
              <a:rPr lang="ru-RU" dirty="0" err="1" smtClean="0"/>
              <a:t>кінно-гайдамацького</a:t>
            </a:r>
            <a:r>
              <a:rPr lang="ru-RU" dirty="0" smtClean="0"/>
              <a:t> полку ім. Костя </a:t>
            </a:r>
            <a:r>
              <a:rPr lang="ru-RU" dirty="0" err="1" smtClean="0"/>
              <a:t>Гордієнка</a:t>
            </a:r>
            <a:r>
              <a:rPr lang="ru-RU" dirty="0" smtClean="0"/>
              <a:t> </a:t>
            </a:r>
            <a:r>
              <a:rPr lang="ru-RU" dirty="0" err="1" smtClean="0"/>
              <a:t>Окремої</a:t>
            </a:r>
            <a:r>
              <a:rPr lang="ru-RU" dirty="0" smtClean="0"/>
              <a:t> </a:t>
            </a:r>
            <a:r>
              <a:rPr lang="ru-RU" dirty="0" err="1" smtClean="0"/>
              <a:t>Запорізької</a:t>
            </a:r>
            <a:r>
              <a:rPr lang="ru-RU" dirty="0" smtClean="0"/>
              <a:t> </a:t>
            </a:r>
            <a:r>
              <a:rPr lang="ru-RU" dirty="0" err="1" smtClean="0"/>
              <a:t>дивізії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Армія УНР"/>
              </a:rPr>
              <a:t>Армії</a:t>
            </a:r>
            <a:r>
              <a:rPr lang="ru-RU" dirty="0" smtClean="0">
                <a:hlinkClick r:id="rId8" tooltip="Армія УНР"/>
              </a:rPr>
              <a:t> УНР</a:t>
            </a:r>
            <a:r>
              <a:rPr lang="ru-RU" dirty="0" smtClean="0"/>
              <a:t>,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брав участь у боях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червоних</a:t>
            </a:r>
            <a:r>
              <a:rPr lang="ru-RU" dirty="0" smtClean="0"/>
              <a:t> у</a:t>
            </a:r>
            <a:r>
              <a:rPr lang="ru-RU" dirty="0" smtClean="0">
                <a:hlinkClick r:id="rId7" tooltip="1918"/>
              </a:rPr>
              <a:t>1918</a:t>
            </a:r>
            <a:r>
              <a:rPr lang="ru-RU" dirty="0" smtClean="0"/>
              <a:t>–</a:t>
            </a:r>
            <a:r>
              <a:rPr lang="ru-RU" dirty="0" smtClean="0">
                <a:hlinkClick r:id="rId9" tooltip="1919"/>
              </a:rPr>
              <a:t>1919</a:t>
            </a:r>
            <a:r>
              <a:rPr lang="ru-RU" dirty="0" smtClean="0"/>
              <a:t> роках.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/>
      </p:sp>
      <p:pic>
        <p:nvPicPr>
          <p:cNvPr id="26626" name="Picture 2" descr="C:\Documents and Settings\user\Рабочий стол\єгових\9-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9504" y="2000240"/>
            <a:ext cx="319207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Documents and Settings\user\Рабочий стол\єгових\7-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17238" y="3071810"/>
            <a:ext cx="2105856" cy="269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944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0" y="428604"/>
            <a:ext cx="8215370" cy="442915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dirty="0"/>
          </a:p>
        </p:txBody>
      </p:sp>
      <p:pic>
        <p:nvPicPr>
          <p:cNvPr id="27650" name="Picture 2" descr="C:\Documents and Settings\user\Рабочий стол\єгових\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6180" y="428604"/>
            <a:ext cx="2768599" cy="4077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0810" y="357166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У </a:t>
            </a:r>
            <a:r>
              <a:rPr lang="ru-RU" sz="2000" dirty="0" smtClean="0">
                <a:hlinkClick r:id="rId3" tooltip="1920"/>
              </a:rPr>
              <a:t>1920</a:t>
            </a:r>
            <a:r>
              <a:rPr lang="ru-RU" sz="2000" dirty="0" smtClean="0"/>
              <a:t> р. служив у 3-й </a:t>
            </a:r>
            <a:r>
              <a:rPr lang="ru-RU" sz="2000" dirty="0" err="1" smtClean="0"/>
              <a:t>Залізній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дивізії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Армії</a:t>
            </a:r>
            <a:r>
              <a:rPr lang="ru-RU" sz="2000" dirty="0" smtClean="0"/>
              <a:t> УНР. За </a:t>
            </a:r>
            <a:r>
              <a:rPr lang="ru-RU" sz="2000" dirty="0" err="1" smtClean="0"/>
              <a:t>бойові</a:t>
            </a:r>
            <a:r>
              <a:rPr lang="ru-RU" sz="2000" dirty="0" smtClean="0"/>
              <a:t> заслуги одержав </a:t>
            </a:r>
            <a:r>
              <a:rPr lang="ru-RU" sz="2000" dirty="0" err="1" smtClean="0"/>
              <a:t>старшинське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звання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хорунжого</a:t>
            </a:r>
            <a:r>
              <a:rPr lang="ru-RU" sz="2000" dirty="0" smtClean="0"/>
              <a:t>. У </a:t>
            </a:r>
            <a:r>
              <a:rPr lang="ru-RU" sz="2000" dirty="0" smtClean="0">
                <a:hlinkClick r:id="rId3" tooltip="1920"/>
              </a:rPr>
              <a:t>1920</a:t>
            </a:r>
            <a:r>
              <a:rPr lang="ru-RU" sz="2000" dirty="0" smtClean="0"/>
              <a:t>–</a:t>
            </a:r>
            <a:r>
              <a:rPr lang="ru-RU" sz="2000" dirty="0" smtClean="0">
                <a:hlinkClick r:id="rId4" tooltip="1921"/>
              </a:rPr>
              <a:t>1921</a:t>
            </a:r>
            <a:r>
              <a:rPr lang="ru-RU" sz="2000" dirty="0" smtClean="0"/>
              <a:t> роках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особистим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ад'ютантом</a:t>
            </a:r>
            <a:r>
              <a:rPr lang="ru-RU" sz="2000" dirty="0" smtClean="0"/>
              <a:t> Головного </a:t>
            </a:r>
            <a:r>
              <a:rPr lang="ru-RU" sz="2000" dirty="0" err="1" smtClean="0"/>
              <a:t>Отамана</a:t>
            </a:r>
            <a:r>
              <a:rPr lang="ru-RU" sz="2000" dirty="0" smtClean="0"/>
              <a:t> УНР </a:t>
            </a:r>
            <a:r>
              <a:rPr lang="ru-RU" sz="2000" dirty="0" err="1" smtClean="0">
                <a:hlinkClick r:id="rId5" tooltip="Петлюра Симон Васильович"/>
              </a:rPr>
              <a:t>Симона</a:t>
            </a:r>
            <a:r>
              <a:rPr lang="ru-RU" sz="2000" dirty="0" smtClean="0">
                <a:hlinkClick r:id="rId5" tooltip="Петлюра Симон Васильович"/>
              </a:rPr>
              <a:t> </a:t>
            </a:r>
            <a:r>
              <a:rPr lang="ru-RU" sz="2000" dirty="0" err="1" smtClean="0">
                <a:hlinkClick r:id="rId5" tooltip="Петлюра Симон Васильович"/>
              </a:rPr>
              <a:t>Петлюри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У 1920-ті роки проживав у </a:t>
            </a:r>
            <a:r>
              <a:rPr lang="ru-RU" sz="2000" dirty="0" err="1" smtClean="0"/>
              <a:t>селі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6" tooltip="Борсуки (Лановецький район)"/>
              </a:rPr>
              <a:t>Борсуки</a:t>
            </a:r>
            <a:r>
              <a:rPr lang="ru-RU" sz="2000" dirty="0" smtClean="0"/>
              <a:t> (</a:t>
            </a:r>
            <a:r>
              <a:rPr lang="ru-RU" sz="2000" dirty="0" err="1" smtClean="0"/>
              <a:t>тепер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7" tooltip="Лановецький район"/>
              </a:rPr>
              <a:t>Лановецький</a:t>
            </a:r>
            <a:r>
              <a:rPr lang="ru-RU" sz="2000" dirty="0" smtClean="0">
                <a:hlinkClick r:id="rId7" tooltip="Лановецький район"/>
              </a:rPr>
              <a:t> район</a:t>
            </a:r>
            <a:r>
              <a:rPr lang="ru-RU" sz="2000" dirty="0" smtClean="0"/>
              <a:t>). У </a:t>
            </a:r>
            <a:r>
              <a:rPr lang="ru-RU" sz="2000" dirty="0" err="1" smtClean="0"/>
              <a:t>міжвоєнний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кооперативних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установах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8" tooltip="Галичина"/>
              </a:rPr>
              <a:t>Галичини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9" tooltip="Волинь"/>
              </a:rPr>
              <a:t>Волині</a:t>
            </a:r>
            <a:r>
              <a:rPr lang="ru-RU" sz="2000" dirty="0" smtClean="0"/>
              <a:t>, належав до </a:t>
            </a:r>
            <a:r>
              <a:rPr lang="ru-RU" sz="2000" dirty="0" err="1" smtClean="0"/>
              <a:t>провідних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членів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Волинського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навчався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політичних</a:t>
            </a:r>
            <a:r>
              <a:rPr lang="ru-RU" sz="2000" dirty="0" smtClean="0"/>
              <a:t> наук у </a:t>
            </a:r>
            <a:r>
              <a:rPr lang="ru-RU" sz="2000" dirty="0" err="1" smtClean="0"/>
              <a:t>Варшаві</a:t>
            </a:r>
            <a:r>
              <a:rPr lang="ru-RU" sz="2000" dirty="0" smtClean="0"/>
              <a:t>. У </a:t>
            </a:r>
            <a:r>
              <a:rPr lang="ru-RU" sz="2000" dirty="0" smtClean="0">
                <a:hlinkClick r:id="rId10" tooltip="1930"/>
              </a:rPr>
              <a:t>1930</a:t>
            </a:r>
            <a:r>
              <a:rPr lang="ru-RU" sz="2000" dirty="0" smtClean="0"/>
              <a:t> 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</a:t>
            </a:r>
            <a:r>
              <a:rPr lang="ru-RU" sz="2000" dirty="0" err="1" smtClean="0"/>
              <a:t>бувши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обраний</a:t>
            </a:r>
            <a:r>
              <a:rPr lang="ru-RU" sz="2000" dirty="0" smtClean="0"/>
              <a:t> послом до </a:t>
            </a:r>
            <a:r>
              <a:rPr lang="ru-RU" sz="2000" dirty="0" err="1" smtClean="0"/>
              <a:t>Польського</a:t>
            </a:r>
            <a:r>
              <a:rPr lang="ru-RU" sz="2000" dirty="0" smtClean="0"/>
              <a:t> сейму, </a:t>
            </a:r>
            <a:r>
              <a:rPr lang="ru-RU" sz="2000" dirty="0" err="1" smtClean="0"/>
              <a:t>захищав</a:t>
            </a:r>
            <a:r>
              <a:rPr lang="ru-RU" sz="2000" dirty="0" smtClean="0"/>
              <a:t> права </a:t>
            </a:r>
            <a:r>
              <a:rPr lang="ru-RU" sz="2000" dirty="0" err="1" smtClean="0"/>
              <a:t>українців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Польщі</a:t>
            </a:r>
            <a:r>
              <a:rPr lang="ru-RU" sz="2000" dirty="0" smtClean="0"/>
              <a:t>. Брав участь у церковному та </a:t>
            </a:r>
            <a:r>
              <a:rPr lang="ru-RU" sz="2000" dirty="0" err="1" smtClean="0"/>
              <a:t>громадському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житті</a:t>
            </a:r>
            <a:r>
              <a:rPr lang="ru-RU" sz="2000" dirty="0" smtClean="0"/>
              <a:t>: представляв мирян у </a:t>
            </a:r>
            <a:r>
              <a:rPr lang="ru-RU" sz="2000" dirty="0" err="1" smtClean="0"/>
              <a:t>єпархіальних</a:t>
            </a:r>
            <a:r>
              <a:rPr lang="ru-RU" sz="2000" dirty="0" smtClean="0"/>
              <a:t> радах, став членом </a:t>
            </a:r>
            <a:r>
              <a:rPr lang="ru-RU" sz="2000" dirty="0" err="1" smtClean="0"/>
              <a:t>Митрополичої</a:t>
            </a:r>
            <a:r>
              <a:rPr lang="ru-RU" sz="2000" dirty="0" smtClean="0"/>
              <a:t> ради та </a:t>
            </a:r>
            <a:r>
              <a:rPr lang="ru-RU" sz="2000" dirty="0" err="1" smtClean="0"/>
              <a:t>ініціатором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головою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 «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школа» у </a:t>
            </a:r>
            <a:r>
              <a:rPr lang="ru-RU" sz="2000" dirty="0" err="1" smtClean="0">
                <a:hlinkClick r:id="rId11" tooltip="Рівне"/>
              </a:rPr>
              <a:t>Рівному</a:t>
            </a:r>
            <a:r>
              <a:rPr lang="ru-RU" sz="2000" dirty="0" smtClean="0"/>
              <a:t>. </a:t>
            </a:r>
            <a:r>
              <a:rPr lang="ru-RU" sz="2000" dirty="0" err="1" smtClean="0"/>
              <a:t>Очолював</a:t>
            </a:r>
            <a:r>
              <a:rPr lang="ru-RU" sz="2000" dirty="0" smtClean="0"/>
              <a:t> у </a:t>
            </a:r>
            <a:r>
              <a:rPr lang="ru-RU" sz="2000" dirty="0" smtClean="0">
                <a:hlinkClick r:id="rId12" tooltip="1941"/>
              </a:rPr>
              <a:t>1941</a:t>
            </a:r>
            <a:r>
              <a:rPr lang="ru-RU" sz="2000" dirty="0" smtClean="0"/>
              <a:t> 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милосердя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допоміжний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496" y="4643446"/>
            <a:ext cx="11715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hlinkClick r:id="rId13" tooltip="1 вересня"/>
              </a:rPr>
              <a:t>1 </a:t>
            </a:r>
            <a:r>
              <a:rPr lang="ru-RU" sz="2000" dirty="0" err="1" smtClean="0">
                <a:hlinkClick r:id="rId13" tooltip="1 вересня"/>
              </a:rPr>
              <a:t>вересня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12" tooltip="1941"/>
              </a:rPr>
              <a:t>1941</a:t>
            </a:r>
            <a:r>
              <a:rPr lang="ru-RU" sz="2000" dirty="0" smtClean="0"/>
              <a:t> року у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11" tooltip="Рівне"/>
              </a:rPr>
              <a:t>Рівне</a:t>
            </a:r>
            <a:r>
              <a:rPr lang="ru-RU" sz="2000" dirty="0" smtClean="0"/>
              <a:t> </a:t>
            </a:r>
            <a:r>
              <a:rPr lang="ru-RU" sz="2000" dirty="0" err="1" smtClean="0"/>
              <a:t>відбулося</a:t>
            </a:r>
            <a:r>
              <a:rPr lang="ru-RU" sz="2000" dirty="0" smtClean="0"/>
              <a:t> перше </a:t>
            </a:r>
            <a:r>
              <a:rPr lang="ru-RU" sz="2000" dirty="0" err="1" smtClean="0"/>
              <a:t>засідання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довір'я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Волині</a:t>
            </a:r>
            <a:r>
              <a:rPr lang="ru-RU" sz="2000" dirty="0" smtClean="0"/>
              <a:t> — </a:t>
            </a:r>
            <a:r>
              <a:rPr lang="ru-RU" sz="2000" dirty="0" err="1" smtClean="0"/>
              <a:t>громадського</a:t>
            </a:r>
            <a:r>
              <a:rPr lang="ru-RU" sz="2000" dirty="0" smtClean="0"/>
              <a:t> органу </a:t>
            </a:r>
            <a:r>
              <a:rPr lang="ru-RU" sz="2000" dirty="0" err="1" smtClean="0"/>
              <a:t>самоуправління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Степаном </a:t>
            </a:r>
            <a:r>
              <a:rPr lang="ru-RU" sz="2000" dirty="0" err="1" smtClean="0"/>
              <a:t>Скрипником</a:t>
            </a:r>
            <a:r>
              <a:rPr lang="ru-RU" sz="2000" dirty="0" smtClean="0"/>
              <a:t>. До </a:t>
            </a:r>
            <a:r>
              <a:rPr lang="ru-RU" sz="2000" dirty="0" err="1" smtClean="0"/>
              <a:t>її</a:t>
            </a:r>
            <a:r>
              <a:rPr lang="ru-RU" sz="2000" dirty="0" smtClean="0"/>
              <a:t> складу </a:t>
            </a:r>
            <a:r>
              <a:rPr lang="ru-RU" sz="2000" dirty="0" err="1" smtClean="0"/>
              <a:t>увійшли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14" tooltip="Улас Самчук"/>
              </a:rPr>
              <a:t>Улас</a:t>
            </a:r>
            <a:r>
              <a:rPr lang="ru-RU" sz="2000" dirty="0" smtClean="0">
                <a:hlinkClick r:id="rId14" tooltip="Улас Самчук"/>
              </a:rPr>
              <a:t> </a:t>
            </a:r>
            <a:r>
              <a:rPr lang="ru-RU" sz="2000" dirty="0" err="1" smtClean="0">
                <a:hlinkClick r:id="rId14" tooltip="Улас Самчук"/>
              </a:rPr>
              <a:t>Самчук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діячі</a:t>
            </a:r>
            <a:r>
              <a:rPr lang="ru-RU" sz="2000" dirty="0" smtClean="0"/>
              <a:t> ОУН(б) на ПЗУЗ </a:t>
            </a:r>
            <a:r>
              <a:rPr lang="ru-RU" sz="2000" dirty="0" smtClean="0">
                <a:hlinkClick r:id="rId15" tooltip="Ростислав Волошин"/>
              </a:rPr>
              <a:t>Ростислав Волошин</a:t>
            </a:r>
            <a:r>
              <a:rPr lang="ru-RU" sz="2000" dirty="0" smtClean="0"/>
              <a:t>, </a:t>
            </a:r>
            <a:r>
              <a:rPr lang="ru-RU" sz="2000" dirty="0" err="1" smtClean="0">
                <a:hlinkClick r:id="rId16" tooltip="Омелян Грабець"/>
              </a:rPr>
              <a:t>Омелян</a:t>
            </a:r>
            <a:r>
              <a:rPr lang="ru-RU" sz="2000" dirty="0" smtClean="0">
                <a:hlinkClick r:id="rId16" tooltip="Омелян Грабець"/>
              </a:rPr>
              <a:t> </a:t>
            </a:r>
            <a:r>
              <a:rPr lang="ru-RU" sz="2000" dirty="0" err="1" smtClean="0">
                <a:hlinkClick r:id="rId16" tooltip="Омелян Грабець"/>
              </a:rPr>
              <a:t>Грабець</a:t>
            </a:r>
            <a:r>
              <a:rPr lang="ru-RU" sz="2000" dirty="0" smtClean="0"/>
              <a:t>, </a:t>
            </a:r>
            <a:r>
              <a:rPr lang="ru-RU" sz="2000" dirty="0" err="1" smtClean="0">
                <a:hlinkClick r:id="rId17" tooltip="Сергій Качинський"/>
              </a:rPr>
              <a:t>Сергій</a:t>
            </a:r>
            <a:r>
              <a:rPr lang="ru-RU" sz="2000" dirty="0" smtClean="0">
                <a:hlinkClick r:id="rId17" tooltip="Сергій Качинський"/>
              </a:rPr>
              <a:t> </a:t>
            </a:r>
            <a:r>
              <a:rPr lang="ru-RU" sz="2000" dirty="0" err="1" smtClean="0">
                <a:hlinkClick r:id="rId17" tooltip="Сергій Качинський"/>
              </a:rPr>
              <a:t>Качинський</a:t>
            </a:r>
            <a:r>
              <a:rPr lang="ru-RU" sz="2000" dirty="0" smtClean="0"/>
              <a:t>. Того дня на </a:t>
            </a:r>
            <a:r>
              <a:rPr lang="ru-RU" sz="2000" dirty="0" err="1" smtClean="0"/>
              <a:t>засіданні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довір'я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Волині</a:t>
            </a:r>
            <a:r>
              <a:rPr lang="ru-RU" sz="2000" dirty="0" smtClean="0"/>
              <a:t> створено «</a:t>
            </a:r>
            <a:r>
              <a:rPr lang="ru-RU" sz="2000" dirty="0" err="1" smtClean="0"/>
              <a:t>Тимчасову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Православної</a:t>
            </a:r>
            <a:r>
              <a:rPr lang="ru-RU" sz="2000" dirty="0" smtClean="0"/>
              <a:t> Церкви», яку </a:t>
            </a:r>
            <a:r>
              <a:rPr lang="ru-RU" sz="2000" dirty="0" err="1" smtClean="0"/>
              <a:t>очолив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архієпископ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18" tooltip="Полікарп (Сікорський)"/>
              </a:rPr>
              <a:t>Полікарп</a:t>
            </a:r>
            <a:r>
              <a:rPr lang="ru-RU" sz="2000" dirty="0" smtClean="0">
                <a:hlinkClick r:id="rId18" tooltip="Полікарп (Сікорський)"/>
              </a:rPr>
              <a:t> (</a:t>
            </a:r>
            <a:r>
              <a:rPr lang="ru-RU" sz="2000" dirty="0" err="1" smtClean="0">
                <a:hlinkClick r:id="rId18" tooltip="Полікарп (Сікорський)"/>
              </a:rPr>
              <a:t>Сікорський</a:t>
            </a:r>
            <a:r>
              <a:rPr lang="ru-RU" sz="2000" dirty="0" smtClean="0">
                <a:hlinkClick r:id="rId18" tooltip="Полікарп (Сікорський)"/>
              </a:rPr>
              <a:t>)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198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0" y="428604"/>
            <a:ext cx="11358642" cy="614366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dirty="0"/>
          </a:p>
        </p:txBody>
      </p:sp>
      <p:pic>
        <p:nvPicPr>
          <p:cNvPr id="28674" name="Picture 2" descr="C:\Documents and Settings\user\Рабочий стол\єгових\9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0" y="428604"/>
            <a:ext cx="5641957" cy="537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:\Documents and Settings\user\Рабочий стол\єгових\9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3071810"/>
            <a:ext cx="540740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98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0" y="428604"/>
            <a:ext cx="11358642" cy="614366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dirty="0"/>
          </a:p>
        </p:txBody>
      </p:sp>
      <p:pic>
        <p:nvPicPr>
          <p:cNvPr id="28675" name="Picture 3" descr="C:\Documents and Settings\user\Рабочий стол\єгових\9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34" y="1214422"/>
            <a:ext cx="3685037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94148" y="357166"/>
            <a:ext cx="78581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На </a:t>
            </a:r>
            <a:r>
              <a:rPr lang="ru-RU" sz="2200" dirty="0" err="1" smtClean="0"/>
              <a:t>Всеукраїнському</a:t>
            </a:r>
            <a:r>
              <a:rPr lang="ru-RU" sz="2200" dirty="0" smtClean="0"/>
              <a:t> Православному </a:t>
            </a:r>
            <a:r>
              <a:rPr lang="ru-RU" sz="2200" dirty="0" err="1" smtClean="0"/>
              <a:t>Соборі</a:t>
            </a:r>
            <a:r>
              <a:rPr lang="ru-RU" sz="2200" dirty="0" smtClean="0"/>
              <a:t> в </a:t>
            </a:r>
            <a:r>
              <a:rPr lang="ru-RU" sz="2200" dirty="0" err="1" smtClean="0"/>
              <a:t>Києві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3" tooltip="6 червня"/>
              </a:rPr>
              <a:t>6 </a:t>
            </a:r>
            <a:r>
              <a:rPr lang="ru-RU" sz="2200" dirty="0" err="1" smtClean="0">
                <a:hlinkClick r:id="rId3" tooltip="6 червня"/>
              </a:rPr>
              <a:t>червня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4" tooltip="1990"/>
              </a:rPr>
              <a:t>1990</a:t>
            </a:r>
            <a:r>
              <a:rPr lang="ru-RU" sz="2200" dirty="0" smtClean="0"/>
              <a:t> року, за </a:t>
            </a:r>
            <a:r>
              <a:rPr lang="ru-RU" sz="2200" dirty="0" err="1" smtClean="0"/>
              <a:t>участю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</a:t>
            </a:r>
            <a:r>
              <a:rPr lang="ru-RU" sz="2200" dirty="0" smtClean="0"/>
              <a:t> як 700 </a:t>
            </a:r>
            <a:r>
              <a:rPr lang="ru-RU" sz="2200" dirty="0" err="1" smtClean="0"/>
              <a:t>делегатів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усієї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 (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7 </a:t>
            </a:r>
            <a:r>
              <a:rPr lang="ru-RU" sz="2200" dirty="0" err="1" smtClean="0"/>
              <a:t>єпископів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200 </a:t>
            </a:r>
            <a:r>
              <a:rPr lang="ru-RU" sz="2200" dirty="0" err="1" smtClean="0"/>
              <a:t>священиків</a:t>
            </a:r>
            <a:r>
              <a:rPr lang="ru-RU" sz="2200" dirty="0" smtClean="0"/>
              <a:t>), Собором </a:t>
            </a:r>
            <a:r>
              <a:rPr lang="ru-RU" sz="2200" dirty="0" err="1" smtClean="0"/>
              <a:t>затверджено</a:t>
            </a:r>
            <a:r>
              <a:rPr lang="ru-RU" sz="2200" dirty="0" smtClean="0"/>
              <a:t> факт </a:t>
            </a:r>
            <a:r>
              <a:rPr lang="ru-RU" sz="2200" dirty="0" err="1" smtClean="0"/>
              <a:t>утворення</a:t>
            </a:r>
            <a:r>
              <a:rPr lang="ru-RU" sz="2200" dirty="0" smtClean="0"/>
              <a:t> УАПЦ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обрано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Патріархом</a:t>
            </a:r>
            <a:r>
              <a:rPr lang="ru-RU" sz="2200" dirty="0" smtClean="0"/>
              <a:t> </a:t>
            </a:r>
            <a:r>
              <a:rPr lang="ru-RU" sz="2200" dirty="0" err="1" smtClean="0"/>
              <a:t>Київським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всієї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. 20 </a:t>
            </a:r>
            <a:r>
              <a:rPr lang="ru-RU" sz="2200" dirty="0" err="1" smtClean="0"/>
              <a:t>жовтня</a:t>
            </a:r>
            <a:r>
              <a:rPr lang="ru-RU" sz="2200" dirty="0" smtClean="0"/>
              <a:t> 1990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49-річної </a:t>
            </a:r>
            <a:r>
              <a:rPr lang="ru-RU" sz="2200" dirty="0" err="1" smtClean="0"/>
              <a:t>розлуки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прибув</a:t>
            </a:r>
            <a:r>
              <a:rPr lang="ru-RU" sz="2200" dirty="0" smtClean="0"/>
              <a:t> в </a:t>
            </a:r>
            <a:r>
              <a:rPr lang="ru-RU" sz="2200" dirty="0" err="1" smtClean="0"/>
              <a:t>Україну</a:t>
            </a:r>
            <a:r>
              <a:rPr lang="ru-RU" sz="2200" dirty="0" smtClean="0"/>
              <a:t> митрополит Мстислав (</a:t>
            </a:r>
            <a:r>
              <a:rPr lang="ru-RU" sz="2200" dirty="0" err="1" smtClean="0"/>
              <a:t>Скрипник</a:t>
            </a:r>
            <a:r>
              <a:rPr lang="ru-RU" sz="2200" dirty="0" smtClean="0"/>
              <a:t>) (</a:t>
            </a:r>
            <a:r>
              <a:rPr lang="ru-RU" sz="2200" dirty="0" err="1" smtClean="0"/>
              <a:t>Літературна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Україна</a:t>
            </a:r>
            <a:r>
              <a:rPr lang="ru-RU" sz="2200" dirty="0" smtClean="0"/>
              <a:t>, 1990, 25 </a:t>
            </a:r>
            <a:r>
              <a:rPr lang="ru-RU" sz="2200" dirty="0" err="1" smtClean="0"/>
              <a:t>жовтня</a:t>
            </a:r>
            <a:r>
              <a:rPr lang="ru-RU" sz="2200" dirty="0" smtClean="0"/>
              <a:t>). </a:t>
            </a:r>
            <a:r>
              <a:rPr lang="ru-RU" sz="2200" dirty="0" err="1" smtClean="0"/>
              <a:t>Вже</a:t>
            </a:r>
            <a:r>
              <a:rPr lang="ru-RU" sz="2200" dirty="0" smtClean="0"/>
              <a:t> 27 </a:t>
            </a:r>
            <a:r>
              <a:rPr lang="ru-RU" sz="2200" dirty="0" err="1" smtClean="0"/>
              <a:t>жовтня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душпастирським</a:t>
            </a:r>
            <a:r>
              <a:rPr lang="ru-RU" sz="2200" dirty="0" smtClean="0"/>
              <a:t> </a:t>
            </a:r>
            <a:r>
              <a:rPr lang="ru-RU" sz="2200" dirty="0" err="1" smtClean="0"/>
              <a:t>візитом</a:t>
            </a:r>
            <a:r>
              <a:rPr lang="ru-RU" sz="2200" dirty="0" smtClean="0"/>
              <a:t> до Львова.</a:t>
            </a:r>
          </a:p>
          <a:p>
            <a:r>
              <a:rPr lang="ru-RU" sz="2200" dirty="0" smtClean="0"/>
              <a:t>А </a:t>
            </a:r>
            <a:r>
              <a:rPr lang="ru-RU" sz="2200" dirty="0" err="1" smtClean="0"/>
              <a:t>вже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5" tooltip="18 листопада"/>
              </a:rPr>
              <a:t>18 листопада</a:t>
            </a:r>
            <a:r>
              <a:rPr lang="ru-RU" sz="2200" dirty="0" smtClean="0"/>
              <a:t> 1990 року в </a:t>
            </a:r>
            <a:r>
              <a:rPr lang="ru-RU" sz="2200" dirty="0" err="1" smtClean="0"/>
              <a:t>Соборі</a:t>
            </a:r>
            <a:r>
              <a:rPr lang="ru-RU" sz="2200" dirty="0" smtClean="0"/>
              <a:t> </a:t>
            </a:r>
            <a:r>
              <a:rPr lang="ru-RU" sz="2200" dirty="0" err="1" smtClean="0"/>
              <a:t>святої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Софії</a:t>
            </a:r>
            <a:r>
              <a:rPr lang="ru-RU" sz="2200" dirty="0" smtClean="0"/>
              <a:t> </a:t>
            </a:r>
            <a:r>
              <a:rPr lang="ru-RU" sz="2200" dirty="0" err="1" smtClean="0"/>
              <a:t>в</a:t>
            </a:r>
            <a:r>
              <a:rPr lang="ru-RU" sz="2200" dirty="0" smtClean="0"/>
              <a:t> </a:t>
            </a:r>
            <a:r>
              <a:rPr lang="ru-RU" sz="2200" dirty="0" err="1" smtClean="0"/>
              <a:t>Києві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відбулася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інтронізація</a:t>
            </a:r>
            <a:r>
              <a:rPr lang="ru-RU" sz="2200" dirty="0" smtClean="0"/>
              <a:t>: став першим </a:t>
            </a:r>
            <a:r>
              <a:rPr lang="ru-RU" sz="2200" dirty="0" err="1" smtClean="0"/>
              <a:t>Патріархом</a:t>
            </a:r>
            <a:r>
              <a:rPr lang="ru-RU" sz="2200" dirty="0" smtClean="0"/>
              <a:t> УАПЦ.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створення</a:t>
            </a:r>
            <a:r>
              <a:rPr lang="ru-RU" sz="2200" dirty="0" smtClean="0"/>
              <a:t> 1992 р. </a:t>
            </a:r>
            <a:r>
              <a:rPr lang="ru-RU" sz="2200" dirty="0" smtClean="0">
                <a:hlinkClick r:id="rId6" tooltip="УПЦ КП"/>
              </a:rPr>
              <a:t>УПЦ КП</a:t>
            </a:r>
            <a:r>
              <a:rPr lang="ru-RU" sz="2200" dirty="0" smtClean="0"/>
              <a:t>, </a:t>
            </a:r>
            <a:r>
              <a:rPr lang="ru-RU" sz="2200" dirty="0" err="1" smtClean="0"/>
              <a:t>проголошений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її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Предстоятелем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титулом </a:t>
            </a:r>
            <a:r>
              <a:rPr lang="ru-RU" sz="2200" dirty="0" err="1" smtClean="0"/>
              <a:t>Патріарха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1992 року передав прапор 3-ї </a:t>
            </a:r>
            <a:r>
              <a:rPr lang="ru-RU" sz="2200" dirty="0" err="1" smtClean="0"/>
              <a:t>Залізної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дивізії</a:t>
            </a:r>
            <a:r>
              <a:rPr lang="ru-RU" sz="2200" dirty="0" smtClean="0"/>
              <a:t> </a:t>
            </a:r>
            <a:r>
              <a:rPr lang="ru-RU" sz="2200" dirty="0" err="1" smtClean="0"/>
              <a:t>Дієвої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Армії</a:t>
            </a:r>
            <a:r>
              <a:rPr lang="ru-RU" sz="2200" dirty="0" smtClean="0"/>
              <a:t> УНР </a:t>
            </a:r>
            <a:r>
              <a:rPr lang="ru-RU" sz="2200" dirty="0" err="1" smtClean="0"/>
              <a:t>новоствореній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українській</a:t>
            </a:r>
            <a:r>
              <a:rPr lang="ru-RU" sz="2200" dirty="0" smtClean="0"/>
              <a:t> </a:t>
            </a:r>
            <a:r>
              <a:rPr lang="ru-RU" sz="2200" dirty="0" err="1" smtClean="0"/>
              <a:t>армії</a:t>
            </a:r>
            <a:r>
              <a:rPr lang="ru-RU" sz="2200" dirty="0" smtClean="0"/>
              <a:t>; </a:t>
            </a:r>
            <a:r>
              <a:rPr lang="ru-RU" sz="2200" dirty="0" err="1" smtClean="0"/>
              <a:t>бойовий</a:t>
            </a:r>
            <a:r>
              <a:rPr lang="ru-RU" sz="2200" dirty="0" smtClean="0"/>
              <a:t> прапор </a:t>
            </a:r>
            <a:r>
              <a:rPr lang="ru-RU" sz="2200" dirty="0" err="1" smtClean="0"/>
              <a:t>зберігається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музеї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Збройних</a:t>
            </a:r>
            <a:r>
              <a:rPr lang="ru-RU" sz="2200" dirty="0" smtClean="0"/>
              <a:t> сил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Помер у </a:t>
            </a:r>
            <a:r>
              <a:rPr lang="ru-RU" sz="2200" dirty="0" err="1" smtClean="0"/>
              <a:t>канадському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місті</a:t>
            </a:r>
            <a:r>
              <a:rPr lang="ru-RU" sz="2200" dirty="0" smtClean="0"/>
              <a:t> </a:t>
            </a:r>
            <a:r>
              <a:rPr lang="ru-RU" sz="2200" dirty="0" err="1" smtClean="0">
                <a:hlinkClick r:id="rId7" tooltip="Ґрімсбі"/>
              </a:rPr>
              <a:t>Ґрімсбі</a:t>
            </a:r>
            <a:r>
              <a:rPr lang="ru-RU" sz="2200" dirty="0" smtClean="0"/>
              <a:t>. </a:t>
            </a:r>
            <a:r>
              <a:rPr lang="ru-RU" sz="2200" dirty="0" err="1" smtClean="0"/>
              <a:t>Похований</a:t>
            </a:r>
            <a:r>
              <a:rPr lang="ru-RU" sz="2200" dirty="0" smtClean="0"/>
              <a:t> у </a:t>
            </a:r>
            <a:r>
              <a:rPr lang="ru-RU" sz="2200" dirty="0" err="1" smtClean="0"/>
              <a:t>крипті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8" tooltip="Собор святого Андрія Первозванного (Саут-Баунд-Брук)"/>
              </a:rPr>
              <a:t>собору святого </a:t>
            </a:r>
            <a:r>
              <a:rPr lang="ru-RU" sz="2200" dirty="0" err="1" smtClean="0">
                <a:hlinkClick r:id="rId8" tooltip="Собор святого Андрія Первозванного (Саут-Баунд-Брук)"/>
              </a:rPr>
              <a:t>Андрія</a:t>
            </a:r>
            <a:r>
              <a:rPr lang="ru-RU" sz="2200" dirty="0" smtClean="0">
                <a:hlinkClick r:id="rId8" tooltip="Собор святого Андрія Первозванного (Саут-Баунд-Брук)"/>
              </a:rPr>
              <a:t> в </a:t>
            </a:r>
            <a:r>
              <a:rPr lang="ru-RU" sz="2200" dirty="0" err="1" smtClean="0">
                <a:hlinkClick r:id="rId8" tooltip="Собор святого Андрія Первозванного (Саут-Баунд-Брук)"/>
              </a:rPr>
              <a:t>Саут-Баунд-Бруку</a:t>
            </a:r>
            <a:r>
              <a:rPr lang="ru-RU" sz="2200" dirty="0" smtClean="0"/>
              <a:t>, США.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8198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379504" y="0"/>
            <a:ext cx="9601196" cy="2071678"/>
          </a:xfrm>
        </p:spPr>
        <p:txBody>
          <a:bodyPr/>
          <a:lstStyle/>
          <a:p>
            <a:r>
              <a:rPr lang="ru-RU" dirty="0" err="1"/>
              <a:t>Релігійним</a:t>
            </a:r>
            <a:r>
              <a:rPr lang="ru-RU" dirty="0"/>
              <a:t> общинам </a:t>
            </a:r>
            <a:r>
              <a:rPr lang="ru-RU" dirty="0" err="1"/>
              <a:t>повернені</a:t>
            </a:r>
            <a:r>
              <a:rPr lang="ru-RU" dirty="0"/>
              <a:t> </a:t>
            </a:r>
            <a:r>
              <a:rPr lang="ru-RU" dirty="0" err="1"/>
              <a:t>націоналізовані</a:t>
            </a:r>
            <a:r>
              <a:rPr lang="ru-RU" dirty="0"/>
              <a:t> в </a:t>
            </a:r>
            <a:r>
              <a:rPr lang="ru-RU" dirty="0" err="1"/>
              <a:t>минулому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. </a:t>
            </a:r>
            <a:r>
              <a:rPr lang="ru-RU" dirty="0" err="1"/>
              <a:t>Відновлено</a:t>
            </a:r>
            <a:r>
              <a:rPr lang="ru-RU" dirty="0"/>
              <a:t> шедевр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храмової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 —</a:t>
            </a:r>
            <a:r>
              <a:rPr lang="ru-RU" dirty="0" err="1"/>
              <a:t>Михайлівський</a:t>
            </a:r>
            <a:r>
              <a:rPr lang="ru-RU" dirty="0"/>
              <a:t> золотоверхий собор,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Успенський</a:t>
            </a:r>
            <a:r>
              <a:rPr lang="ru-RU" dirty="0"/>
              <a:t> собор </a:t>
            </a:r>
            <a:r>
              <a:rPr lang="ru-RU" dirty="0" err="1"/>
              <a:t>Києво-Печерської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.</a:t>
            </a:r>
          </a:p>
        </p:txBody>
      </p:sp>
      <p:pic>
        <p:nvPicPr>
          <p:cNvPr id="10" name="Рисунок 9" descr="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6" y="1714488"/>
            <a:ext cx="539546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8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74" y="1714488"/>
            <a:ext cx="5691201" cy="461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129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248" y="571480"/>
            <a:ext cx="11144328" cy="549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 церковного життя в Україні супроводжувалося міжконфесійними конфліктами. УГКЦ вимагала повернення храмів, які належали їй до 1946 року, але на ці храми претендували також православні громади. Спроби проводити богослужіння в храмах почергово не принесли порозуміння між віруючими. </a:t>
            </a:r>
          </a:p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РПЦ, що відбувся в Москві в січні 1990 року, об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єднав православні громади та монастирі на території України в окремий екзархат Московського патріархату, який одержав назву Українська православна церква (УПЦ МП).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ArticleImages_43856_141-6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28" y="3071810"/>
            <a:ext cx="2571768" cy="325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92785883_636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86" y="3429000"/>
            <a:ext cx="4000500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610" y="3571876"/>
            <a:ext cx="4143364" cy="276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129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9504" y="2928934"/>
            <a:ext cx="9435241" cy="1625599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/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Над проектом працювали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учениці 11 А класу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Бойко Юлія та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</a:b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Альна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Янчицька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.</a:t>
            </a:r>
            <a:endParaRPr lang="uk-UA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1074" y="500042"/>
            <a:ext cx="7434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ЗА УВАГУ!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214" y="3000372"/>
            <a:ext cx="3006203" cy="35290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942" y="1714488"/>
            <a:ext cx="9344765" cy="2235203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З </a:t>
            </a:r>
            <a:r>
              <a:rPr lang="ru-RU" sz="3300" dirty="0" err="1" smtClean="0"/>
              <a:t>проголошенням</a:t>
            </a:r>
            <a:r>
              <a:rPr lang="ru-RU" sz="3300" dirty="0" smtClean="0"/>
              <a:t> </a:t>
            </a:r>
            <a:r>
              <a:rPr lang="ru-RU" sz="3300" dirty="0" err="1" smtClean="0"/>
              <a:t>незалежності</a:t>
            </a:r>
            <a:r>
              <a:rPr lang="ru-RU" sz="3300" dirty="0" smtClean="0"/>
              <a:t> </a:t>
            </a:r>
            <a:r>
              <a:rPr lang="ru-RU" sz="3300" dirty="0" err="1" smtClean="0"/>
              <a:t>України</a:t>
            </a:r>
            <a:r>
              <a:rPr lang="ru-RU" sz="3300" dirty="0" smtClean="0"/>
              <a:t> </a:t>
            </a:r>
            <a:r>
              <a:rPr lang="ru-RU" sz="3300" dirty="0" err="1" smtClean="0"/>
              <a:t>відбувся</a:t>
            </a:r>
            <a:r>
              <a:rPr lang="ru-RU" sz="3300" dirty="0" smtClean="0"/>
              <a:t> </a:t>
            </a:r>
            <a:r>
              <a:rPr lang="ru-RU" sz="3300" dirty="0" err="1" smtClean="0"/>
              <a:t>розкол</a:t>
            </a:r>
            <a:r>
              <a:rPr lang="ru-RU" sz="3300" dirty="0" smtClean="0"/>
              <a:t> у </a:t>
            </a:r>
            <a:r>
              <a:rPr lang="ru-RU" sz="3300" dirty="0" err="1" smtClean="0"/>
              <a:t>православній</a:t>
            </a:r>
            <a:r>
              <a:rPr lang="ru-RU" sz="3300" dirty="0" smtClean="0"/>
              <a:t> </a:t>
            </a:r>
            <a:r>
              <a:rPr lang="ru-RU" sz="3300" dirty="0" err="1" smtClean="0"/>
              <a:t>церкві</a:t>
            </a:r>
            <a:r>
              <a:rPr lang="ru-RU" sz="3300" dirty="0" smtClean="0"/>
              <a:t>. </a:t>
            </a:r>
            <a:r>
              <a:rPr lang="ru-RU" sz="3300" dirty="0" err="1" smtClean="0"/>
              <a:t>Склалися</a:t>
            </a:r>
            <a:r>
              <a:rPr lang="ru-RU" sz="3300" dirty="0" smtClean="0"/>
              <a:t> три </a:t>
            </a:r>
            <a:r>
              <a:rPr lang="ru-RU" sz="3300" dirty="0" err="1" smtClean="0"/>
              <a:t>православні</a:t>
            </a:r>
            <a:r>
              <a:rPr lang="ru-RU" sz="3300" dirty="0" smtClean="0"/>
              <a:t> </a:t>
            </a:r>
            <a:r>
              <a:rPr lang="ru-RU" sz="3300" dirty="0" err="1" smtClean="0"/>
              <a:t>конфесії</a:t>
            </a:r>
            <a:r>
              <a:rPr lang="ru-RU" sz="3300" dirty="0" smtClean="0"/>
              <a:t>: </a:t>
            </a:r>
            <a:r>
              <a:rPr lang="ru-RU" sz="3300" dirty="0" err="1" smtClean="0"/>
              <a:t>Українська</a:t>
            </a:r>
            <a:r>
              <a:rPr lang="ru-RU" sz="3300" dirty="0" smtClean="0"/>
              <a:t> православна </a:t>
            </a:r>
            <a:r>
              <a:rPr lang="ru-RU" sz="3300" dirty="0" err="1" smtClean="0"/>
              <a:t>церква</a:t>
            </a:r>
            <a:r>
              <a:rPr lang="ru-RU" sz="3300" dirty="0" smtClean="0"/>
              <a:t> </a:t>
            </a:r>
            <a:r>
              <a:rPr lang="ru-RU" sz="3300" dirty="0" err="1" smtClean="0"/>
              <a:t>Московського</a:t>
            </a:r>
            <a:r>
              <a:rPr lang="ru-RU" sz="3300" dirty="0" smtClean="0"/>
              <a:t> </a:t>
            </a:r>
            <a:r>
              <a:rPr lang="ru-RU" sz="3300" dirty="0" err="1" smtClean="0"/>
              <a:t>патріархату</a:t>
            </a:r>
            <a:r>
              <a:rPr lang="ru-RU" sz="3300" dirty="0" smtClean="0"/>
              <a:t>, </a:t>
            </a:r>
            <a:r>
              <a:rPr lang="ru-RU" sz="3300" dirty="0" err="1" smtClean="0"/>
              <a:t>Українська</a:t>
            </a:r>
            <a:r>
              <a:rPr lang="ru-RU" sz="3300" dirty="0" smtClean="0"/>
              <a:t> </a:t>
            </a:r>
            <a:r>
              <a:rPr lang="ru-RU" sz="3300" dirty="0" err="1" smtClean="0"/>
              <a:t>православна</a:t>
            </a:r>
            <a:r>
              <a:rPr lang="ru-RU" sz="3300" dirty="0" smtClean="0"/>
              <a:t> </a:t>
            </a:r>
            <a:r>
              <a:rPr lang="ru-RU" sz="3300" dirty="0" err="1" smtClean="0"/>
              <a:t>церква</a:t>
            </a:r>
            <a:r>
              <a:rPr lang="ru-RU" sz="3300" dirty="0" smtClean="0"/>
              <a:t> </a:t>
            </a:r>
            <a:r>
              <a:rPr lang="ru-RU" sz="3300" dirty="0" err="1" smtClean="0"/>
              <a:t>Київського</a:t>
            </a:r>
            <a:r>
              <a:rPr lang="ru-RU" sz="3300" dirty="0" smtClean="0"/>
              <a:t> </a:t>
            </a:r>
            <a:r>
              <a:rPr lang="ru-RU" sz="3300" dirty="0" err="1" smtClean="0"/>
              <a:t>патріархату</a:t>
            </a:r>
            <a:r>
              <a:rPr lang="ru-RU" sz="3300" dirty="0" smtClean="0"/>
              <a:t> </a:t>
            </a:r>
            <a:r>
              <a:rPr lang="ru-RU" sz="3300" dirty="0" err="1" smtClean="0"/>
              <a:t>і</a:t>
            </a:r>
            <a:r>
              <a:rPr lang="ru-RU" sz="3300" dirty="0" smtClean="0"/>
              <a:t> </a:t>
            </a:r>
            <a:r>
              <a:rPr lang="ru-RU" sz="3300" dirty="0" err="1" smtClean="0"/>
              <a:t>Українська</a:t>
            </a:r>
            <a:r>
              <a:rPr lang="ru-RU" sz="3300" dirty="0" smtClean="0"/>
              <a:t> </a:t>
            </a:r>
            <a:r>
              <a:rPr lang="ru-RU" sz="3300" dirty="0" err="1" smtClean="0"/>
              <a:t>автокефальна</a:t>
            </a:r>
            <a:r>
              <a:rPr lang="ru-RU" sz="3300" dirty="0" smtClean="0"/>
              <a:t> </a:t>
            </a:r>
            <a:r>
              <a:rPr lang="ru-RU" sz="3300" dirty="0" err="1" smtClean="0"/>
              <a:t>православна</a:t>
            </a:r>
            <a:r>
              <a:rPr lang="ru-RU" sz="3300" dirty="0" smtClean="0"/>
              <a:t> </a:t>
            </a:r>
            <a:r>
              <a:rPr lang="ru-RU" sz="3300" dirty="0" err="1" smtClean="0"/>
              <a:t>церква</a:t>
            </a:r>
            <a:r>
              <a:rPr lang="ru-RU" sz="33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8" name="AutoShape 2" descr="data:image/jpeg;base64,/9j/4AAQSkZJRgABAQAAAQABAAD/2wCEAAkGBxMTEhUTEBQWExUXGBgYGBcXGRgaIBobGhscGBsaGR4YHiggGBslHhgXIjEiJSsrLi4uHiAzODMsQygtMTcBCgoKDg0OGxAQGzImICUsNC0vMCw0NC8tMDI0MjAsLCwsLC0sNCwsLDQtLCwsNDA0LCw0LywsLzQsLCwuLSwsNP/AABEIAO4A1AMBEQACEQEDEQH/xAAbAAEAAwEBAQEAAAAAAAAAAAAAAwQFAgYBB//EAD8QAAICAQMDAgMGBQIEBAcAAAECAxEABBIhBRMxIkEyUWEGFCNCcYEVM1JyoZHBNGKisiRzgvEHQ5Kxs9Hj/8QAGQEBAAMBAQAAAAAAAAAAAAAAAAECAwQF/8QAOhEAAQMCBAQEBQMCBQUBAAAAAQACEQMhEjFBUQRhcYETIpGhMrHB0fAUQuEz8QUjUnKCNGKisuLC/9oADAMBAAIRAxEAPwD9xwiYRMImETCJhEwiYRMImETCJhF5DqWsaZmdt/3ZZDEERipkYcFnIHKk+lV4U8G7Ir2KNJtIBojGRMm8DYc4uTmOxnBxLjOipR6GNS3aj7T7qV4HAIbzsbYTuPw8MOfVZ9s3NV7gMbpEXDh73iNbjK0KuEDIei9T0PWu4eOau7E2xyPDCrVwPYEf5B+meVxVJrCHM+Fwkctx2+S2Y4mxzC085VdMImETCJhEwiYRMImETCJhEwiYRMImETCJhEwiYRMImETCJhFkj7RafubN5+Pt7trbN/jbvrb54u6vi74zr/Q1sGKNJiRMbxn/ABfJU8RswvO6eLZ6QrtLDIyFBydpJYOKBI3KQeK/Lfij6L3YryA1wBnnlHY/WNxkPcLI+z/2eXTd5VZ5hJsBpAAqqdw3AMwZuG58cGjyM7OL4018JIDYnXM5WsIHvyssqdLBOq9P0fUxxHU6lmPZuOJWNsWMW4EqFFsSzlaA8rVcZ5fEU31BTogea7jymM5ysJvvK3aQJdotrpvVYpiwjJ3JW5WUqRfg0RyDR5HHBHsc4q3D1KUF2RyIuFo14dkr2YKyYRMImETCJhEwiYRMImETCJhEwiYRMImETCJhEwiYRMImEXiurdN1UOjkhXsmGJWcPbFyievbtqt3FXu+v0z26Ffh6vENqGcTrRaJNs9u33XO5rgwjQKTXdN1MziSOVFZSUEoXts20m1UWwdQdw9VfmqgbNaVehSbgc0wbxmBOukHLKdJvZSWucZBVZ9DNMCkWoP9UqlBEAdxQrIyMSX3I3w38N7hak6CrSpHE9nIXxHKZAIFoIz3yzisF1gVLrdNqL08KtErRyqVj7e1AFilZSGVidh2lfhsHmuBdab6EVKhBgtuZk3IBsRnec+6kh1gFvdL0U3eefUdtWKBFSMlgBdksSBZJriuK8m+OCvVpeGKVKSJkk/a60aDMla+ca0TCJhEwiYRMImETCJhEwiYRMImETCJhEwiYRMImETCJhEwii1cIdHQ+GUqf3FZem7A4OGhlQRIheY6JLO8MbRKrCPa4tuS0kYZ0IIqgZDTbgbFEcEn0+JbSZVc15zkehgH2uI5ze2LC4gQuodNIRIkTbjMGExK7e2zM5NWfNNtA5oKrGweYdUYC1zxGH4bzIgfadMyLRaYNwNVPpC764GQKGRJAVUlgtGPt8kDcSsshJoea9rNKgazhYbkSM+820uBrz1hSJL7r0eeatUwiYRMImETCJhEwiYRMImETCJhEwiYRMImETCJhEwi+MaFngDAEosTTfaRWKExSJFIwVJWAAJJpbF2u40BfPPIGdz+Bc0EBwLgJIHvyMa+0rIVQdLLczhWqYReU0WnZYXAfaDPKmwKS25ZGVe2QwCkxqp5BA5Y8A561V4NQEj9oM6XAJkQdSeZyF1iAY7q5NonjO8sB3JBJIRZAeu2N1FS0e3Yt8UUViCC1Ytqtf5QMhA3jO2cGZPMEgHKZwkXUnSdORqtQzNvOyIMQKG47yaFmht7Qqz485Wu8GgwAQJPpb6ypaPMVt5wrRVep69YIzI4JqgFUWWJNBQPmSfegPJIzWjRdVfgb75DmqudhEqv0/q3ckMTxvDIF3hWr1LYBKkH2JAP6jNK3DYGY2uDhMW0PNQ18mCtLOZXTCJhEwiYRMImETCJhEwiYRMImETCJhEwirdQ18cK75WCjwPJJPmlA5Y0DwB7ZrSovquwsE/mpyChzg25WZJ9oY6PchnWM8b2jO0g/wBpLf4zpHBPnyuaTtN/e3uqeINQsVtJNv00MUsepgAaeMElCRC0ewNIocPTSA/Ct7a4ztFSlhqVHtLH/CdfiBnymIsIzOayh0gAyM/SNV6IdYK/zYJkH9SqJQf07JZq/VRnnfpgfgeD18p/8oHuVtj3H52U+k6tBIdscqMw8ruG4fqp5H7jM6nD1aYlzSBvp65KQ9pyKw9TqkiknDuFYagSRLTMWDwIjAKnq8mT1DwaJ+R72U3VGMwiRhgnKIcSLm21tVmTBM7/AEVFNUAGWVpo0YGNmlWQhVbkqKdq9JFM4G2yfBCjc0yYLA0kXsRJI1yGugzyzkms7r0PRZATqZdwKvMSDfG1I44+D8rRj++edxIIFNkXDfmSfqFqzU8123X9P4R+6RwRCrS0fke2Dt/esgcHWzcMP+6G/OJTxG6eyo9WM+pjKRwGIghleWRUoqbDBU3sR7UQt8ix5zeh4VB+Jz50IaCe0mB8+6q7E4QAqfStaFEWr1cvcmmhXtxxoRtR9rsAoLE+rbbmhwPHvtXpFxdQothrXGSTmRIF7aTa5VWOyc43IWoPtJECO8ksAPhpUpf3YEhR9WoZy/oahHkId0N/TXsr+INbLZBziWiYRMImETCJhEwiYRMImETCJhEwiYRMIvIax2eeWUqG2t93j5I2cLdedrM1+v2pLBoV7FMNbSbTmJGI8/4A05m4WBu4nssXR9djadoELl4N5BZVEf4f8wRqDuQcMaJO4AixedtThHtpCo4CHRkTN8pOR+hveFk2oC7CNFaGlK6lWIBieGSVol5XaZYg5ABPDAI5QXYBHNm8vEDqBA+IODQTnk6PS4BtvbS0Q7t9lcg1URZ5FMZh27VkUSQx94/CHXcQSK/mfVV8jMXU6gAYZxTlZzsOsGPbkSrAjPRT6ya9MrTJHJFdL3UMu8MxKcsQQANq7iGZjzR43Z02xWLWEh2uE4YjPKeZiwA12kny3yWdoYlDM8Q7czy0vJpIlJjVQSePdtosWG45zpqucQGvu0D1OZ+02tGyqBqM1T6R9oI9QZxp2lB+Jt4UB1LEblo8UZCdrHkbeb3XtxHBPohhqAbCJsYyPYZjK9slVlQOmFYjSCOSRViR07kbxmRO4IzLvBRELAA70NEEWWPJsA5k1qjGkuIMEGDExFyY2O2Q0uVMNByW5rdTslVdTtVNtABnUNW7mJV8sSYxtJtaaruzwU2YqZNKSZ5WyzJ0zuLG05QNSYN1Q0bi+ywUau+F2uZFIbiRpmJ3rt5+W308+D0VAf6g/p7yMJ5BoFjPvfmKDbX81Wf0OIrpYi4H40anuEbiEiF7APAConw/mv2NnOjinB1dwb+0m3M69yc9OiqwQ0c1x0Tr0eoEkke87AiOs4Q+h6VaKsPdPhJ8ncTluJ4N9HC10XkjDOYudDvntaFDKgdJHuvV/ZgGMS6c+IWAT6IwBC38gdwHihQrjPJ42HltUfuF+o1727yt6dpbstzOFaJhEwiYRMImETCJhEwiYRMImETCJhF5HrenWKZ2lLCCX17geI3ACtvrlUYUd45BZha2AfX4Z5qUgGfG20bjMRuRtyBg3jB4g3yKz1iiSp3OnQuR3HUoJCtqTvKmrJBPprkLd2c6C6o7/KaHGMgZib5T9ecRZVgDzWX2HRu2qjfYwiMUhSJvjKLLCzOwbwS7h9h/p+oGHVWtoObIxSJIyktcABGwETz5SoAJcD+aLU1J2SPqJNwUxlA/4cO080wErCmUFvUT+agKvOVnmYKTc5mLu7S0GxtblcytDY4j9lDE0bx7YzLLuLMRGhkXktRWWQBO5tO0sWO7kkGycu4Pa+XQIjMwe7ReJvEW0jJQIIt+d1SlkMLdmYfdkeRpoXchiosblYoTtqRkoXR9Is81s0CqPEp+cgYXAWnYic7AzbflNZw2NtlyYIY+6Q0EW5hXbClpTZK2E8m9hAoAktxzQnHVqYRDjA1ybvn3voIvuhonJWdIjS7tS8DlZdjRlBG4EQQhFeMsGN72NKL8A+4zOoW04oteJbIMyDim5BiNBmfopF/NGasjXQrMCXdy60UkIiZz6gQ0c+wOlMtAeNvHxNeXg1DTgACNR5gMsi2YNj1nkFOIT+D5qTSaF1iEJVi27cpKg0xbd3DL4YDzXDe3OVqVWGp4kiIjtERh0226KQ0xCwumDtQQiYspMcbQPwEYEb9hvgSLuagTTe9ixnfW/wAyq8svchw1Gk9DA6aXusm2aJ7KzHDBAVH4Sq3q2aYC3euFpbZ35agPTW6gDWZF1WsCbkjV+g3k2A95i8SrQ1v8L0n2Z0bJGXk4eU79t7tq0FRd1ndSgEmzyTyfOebxtUOeGtybbaTqY69LaBa0wQJOq2M41omETCJhEwiYRMImETCJhEwiYRMImEWf1fpomCsOJIyTG1lasUV3LyAw4NfQ+2dHD1zSJH7Tn94NrKrmysWJViImihRwxUEMiLIp3bHAdF9W0kAg2bv1cZ2uLqg8N7iI2Jwm0ixOudtIssxa4CzZS8g02pfUtI0jrGYoj26SZlDBGjqQBdqtZP5fOdLcNM1KLacACZN7tBiQbXkjLXJZmTDp/CvW6bounRt6xJv8b2G5/wB3a2P+ueS/iqzxhLjG2Q9BZdAY0XhX851ZYOuZjPMQypshiUM1VbyOXBsEcqkfsfIzvpACkyQTLjYcgI9yVkfiPRQaHS7JEKqkO4j1dpEMg3vwxC2JCgj9Pp8sa4IGlWpjYQSXRzJiwyvlM3vpvKAQVo/ZyxCUP5JJk/8ASsrBP+jbnNxl6mLcNPqBPvKtTyWjLGGBDAMD5BFj/OczXFpkK6859oemRaeBpNMpgYFQO0zxqN7hC7IhCsF3FuQRxnpcJXqVqoZVOIX+IAmwmATcTEWKxe0NbLbdFVhmfTFNMsg1aGJQqPsG2mSMcovKU3uCfHjNXMbxANYtwGbkTexOpztyUAlvlmVPF0dGPbAVd9tJ21ESiMmgAEotvHHrJ8OfYDKO4lzfOdLCTJnvYRyA03JUhgNl6aGJVUKgCqoAAHAAHAA+Qzy3OLiScytgIXeQiYRMImETCJhEwiYRMImETCJhEwiYRcSuQpIBYgEhRVmvYWQLP1OS0SQCYQrzb6r8EIJEXuFmJN2GZ2aRAvBoG1JbaR+vj0xT/wAzFhNrdoABnLnaZ6Z4zaJU/SjB3QxhiSR7KSIAQxYFiQR8LMAx4JDUfUSDWdfxfDjESBmDpHzA7RsLKW4ZyXoM89aphF5tNMXknkO5kMzAbeSuxIksD3FpKDXNOQPJz0i8MYxgzw65GS4/Vp2ssokk8/suNIA7OGEkgY74U5I7NbdrbuFBcO1NR2lV/LQtUloEQIs4/wDdnIjO0C2oJ1kwL/RX+hIyPPG53Nuje/7okQn93jc/vnPxRD2Me0Wgj/yJ+RCsyxIK2M41ootUyBGMlbAp3bvG2ub+lZZgcXANz0UGIuvMExoQYki0o3BuV9TBOKIBBCjcRQ3bb/KeB6nneIeS+0chP1tymNQsrDKy09Fqi04YU5kj9QQgiMIzFGv3DbmHPJNcUGrlqU4pRlBtOsxPpA5c8psDdbOca0TCJhEwiYRMImETCJhEwiYRMImETCJhFFqpNqM39Kk/6C8sxuJwG5UHJed0vT4o6M4XbtHMj8AKGAJB4uiaJ55f5Z6T61R9qZMzoN4+v03WQaBmoZIiscjcjagnAawfSzsha+d7COMtfkob8nLhwc9o3OG2WQBjkJMcjbRRkPdetzyFumEXmtJzpoDuKpNI8jEEj+cXkQMVIIUu6Dgi+B4Jz06lq7xEloAH/GAY0mAfmsR8I5/VQP0qSFXkL+oqdgV5Ce4XZ40AJAkBeRzbed1EULy44hlUhgFpvIGUAE8rAZbTmVGAtutgenW/WWD/APC//wDfOP4uG/2u/wDYf/K0/f2+X91qZyq6zet8iNLrfIBZ9tqtID/qgzp4axc7YfMgfIqj9AsuKCKyZgpVxIF3mlLK7qUJ8AqgUL70JCPzHOpz6kf5eYiYzggGe5kntOipA1U3TdN25lYAgP3By27liXa753Wgu/fcPbKVqmOmRtH29L+kKzRBXoM89aJhEwiYRMImETCJhEwiYRMImETCJhEwipda/kSD5qQf0PBP7Ak5vw39VvVVdkVh6qaSRJnXtogUrIXLAcj1kUD8KbPbkjyvN9zGsY5rTJOYj29TPQb2jMkkEqJ3MglkdW3zKwACsxEdFVUBTdgMSRTeotRqssBgLWA2ael8yb+1xaJUZyd16PR9RjkZ1QtuTbuDI6VuuvjUX4PjPNqUH0wHOyOUEHLoVqHA2XPW9QY9PNIPKxuw/UKSP85bhmY6zGnUj5o8w0lZcOhkaMojcIRCqE0gRAFbeNp7m7ng8bSAKPOdLqrGvDnDPzE6ybiDIiPnnOSphMQFBpUeV2Cvu7T7Y7cgtDRt1aid24mPdySIjyNxJ0eW02gkfEJNv3bEWtHmjd2VoUCSeny/LdlOXZdTEGYvtlaIMasJJCZaYjyQ0ai/kVuzZykB1FxAiWgxzDsNux+fRTk4fmi9DnnLVYmv6gkhUR72McrBqiloEK8beqgON3mx+ud1Ki9gOKBIEXG4Itnpssy4HJZkburpHDtUM/ci3kqNxVhIooNVhi6g3bB7rjOkhrml75sIMX1EHTocoERqqXBgK1p5mEiRsBvjl5q6PoZVIu+DGwNWSNpsnk5k9oLC8GxH1B/9h76KwN4XpM81aphEwiYRMImETCJhEwiYRMImETCJhEwijniDqyNyGBU/oRRyzXFrg4ZhQRKyRGgYRWBHDRO4/HMfWNx9yNwc8cs6n2zrxOIx6u20blb5DYAjVUgZbKoXkkcxLYu97khWYbuCqk34X9gaH02hjG4z2GYy3y17nPnFyYWn0WMU7D4S21T/AMqem/rbb2v33XnLxLjIac4k9Tf5QOys1fPtDzEqDy8sK/sZFL/9AbJ4Szy7Zrj7GPeEfks1emCba7FqmdmlomhQ2qm34VoKFLVZK1fOdJr+FLR+0AD5kzmc5Ayuq4ZvuqcCNOJlZyW04YQ0Fs1JKisRXqvthKFWVaqvjZxbRLCBZ8YvRpI5Zz3Eqo803y/lWdfB2twQmg+nnbcxYqe6Ek9TEkgxqavxtPtQGVJ/iwTs5u02kWFszfrupcIy5Feozy1ssHVaYiSTYadSJU5oFW8hrIsB1cn5B+KJzvY8YGzkfKev9iAOizIuo9FIJFYTegEAE2K3gmnVxxuBUEHgnz+XLVGmmQWX+2xG2+nqoF81e0UCyMsj/wA6K0YjgMa9LEf2uWHyEjD55hUeWNLG/C64+o9RB3gKwEmTmtTOVXTCJhEwiYRMImETCJhEwiYRMImETCJhEwi8aurk77rsZgzyKCAOW3yAbS3hlVd3kfCORnsmmzwgZAgD0gZ8iTGueSwk4lp6iUAUUKlSPQ9H4rIpl3blcqykGzdGhQvmY0m4Oeo5crXEg6W1Vymo13YXUPGoCiPuhSRtViWBY7SQENBjVfC598MpeM5jXG84Z16XGYy7gaKC7CCQszUDU9/SD7ys+92fayKAhEMnP4YB2c1zZvbz5zpZ4HhVT4eGABY5+Yb69NJVDixNvP8AYr51Lvd4xRKjysQzrHJqIkW+bfa+3cfNAWeL8i5o+H4eN5IaMiQ1xPSRMDrbTVHTMDPuFFqZpioMcMJENL+E8kTKnyTay71NcCwprzxlmNpB0OefNfzAEE85Bg9pQk6DJT6mOR9DO8JjdHilJI7xkJCsKuRiwcEEUfhIqhlGFjeKY14IIcNozGwiDnIzCGTTJG3dWdHrZ0bTs+oWcTmjGFQbbUtce31cVyGLcA/rmVSlSc14azDh1k36zb0i6sC4ESZlTtKNpd1tnc2xIsKpKhFollr4fYWzG7PNA0yGtNgMuZ1Oh31sAMlPNNZNSl9juqWrONgQBbDUl3tRr5Kk2vuOcim2XBsgE3i83yvuRzGe9kJtK+fZOd2aXuKVNKSCK53SC69hSrX0rJ49jGhuEzn8h9/VKZJmV6LPOWqYRMImETCJhEwiYRMImETCJhEwiYRMIhOEXldBqqEUlqzFTM6D08Pd7AzEnl/i8eiuL49WrT+JkQPhBzy3gcsuc6LFpyKsw6eSctJcPLgq4Z22hNwVSm1CGAdibawzHxQrNz2UYZfK4gCZiTMm1hFogcypALrrX0ehWMEWXLfEzclvp8q+n6nkkk8dSsXkaRlH5+dIWgbCydIsEeoWPRwpdHuSKOERfyKfmWobRwKY/lrOuoar6JfXceQ1J39LyeW8rMQHQ0LGhXeg3ofxJWd3v8xYr27PC8UouvPHij2uOFxwnJoAHKM+e5981QXCx+gdTl1HdM+n7RQptCq4ss20xsHJLtXuPV5urzs4qhTo4RTfMzMx1kRkPb0WVN7nTiC9Z0l5BJq1iQBqjlVGPHcdW3Jf5Qdi81xd17Z5PEBhZSLza4nkCIPueu63bMmFa6BFpW/FgiWOSuVKgMl+RX5RYo7eCR9Mx4p3EN8lR0jfQ/furMDTcBTa7o+4sY2AD/GjAlW+ZFEFGPz5A5IFm8rS4nDGIZZHX+R/aYspLJyVMzyIZYT27ksqquX2F7Ll7RaXncATZJYDjxtgY4NqXtnIiYyi5voTkBGudZIkLvo847y7WVlkiJ+ZBjYAAMDTj8RhwPy+fbK8Qw+GZFw75jbMZe6lput7OBaJhEwiYRMImETCJhEwiYRMImETCJhEwizetQTSKI4toVuJCzFTt/pWlbk+5Ptdcmx08M+mx2N8yMra7m4/v70eCbBR6TpbFmOo2PaxqKB4KFzfPg/icVVVlqnENAApSLn3j7IG7qCf7OC90MjIfHNk18gylX/ck5o3jjEPaD+bEEegCg09iuW6DI3DTMR4IZpHBH6FwP8AW8kcYwXDL9h9PsowHdavTtAkK7Us+LY+TXzrgfoKA9hnJWrOquly0a0BYHUulPG7FUaXTu5kaNCAyM3xlQfiVrJNeoE8cePQo8Q2o0AnC8CATkRpOxHpHPPJzSDyVNCz7gkWqkcn0dxXjVR49RlFD2sLz6eK8ZscLILnNA1ggk9MN/Xe+6rnkCvS9F6eYUbe2+SRi8jexY0KX5KAAB/r755nE1hVcMIhoEAcvutmNgKDqPQlkbuI3bf58kWfJABBVvqCL97y9Hi3MbhcJH51t1HSFDmTcKuehzHj7ww/VpWv9t4/yTmv6un/AKB6AfRRgO6taPoESDkb/o1bfn8IAB559VkfPMqnGVH5W6Z+ufpCkUwFUm6XqRzG0drJJIllhy7s1N6TYp2U1Vj5Veat4igfiBuAD2AFr8pCqWu0W7ESVBYbWrkA2AfejQsfWhnA4AG2S1C7yETCJhEwiYRMImETCJhEwiYRMImETCJhEwiYRMImETCJhEwiYRMImETCJhEwiYRMImETCJhEwi86utnDajTs/wCNuUwNtXlH4ViK9W0rJvHyWxVjPRNKkQyqB5b4hOozHKZEczrCyl1266LSi6j6ni2szoVX8vqtQ27igAARZNc8C7GczqHlD5ABv0vEfk/NXxaKP+NDeymN/TMsBPpPqZFcEC7K062fbniheW/SnCHSLtLuwJHrY/3sox3jnCnGuDSSQpYkRQbIseq6rkbqIFj6jM/BLWNqOyJ7/wATopxSSFW6d1beyKVP4qyOppRtWMojBqY2SzgivY/TnWtw2BpIPwkA8yZIi2wUNfJhdw9YViFVG3lpVC2viJtjuTfCAlR8/UOMh3Clokm0Az1EgdY+WaB8qQdR/FSJo2VnDkG1qk2372b3rXHzusp4HkLw6QI95+ynFeF9bqQ7jxhGLKFIqvVuuq54rabJr2wKHkD5sZ7R/dMV4Xep16o8aNdyEgV4BAJ9R9rqh8zlWUXPa5w0/LIXQQFU+0WpeNYjGxXdNFGeFPpkcKfiB5APH++bcJTY8uDhMNJ9BKh5IiN1HqZZU1MEYlZlkEpYER/kCkAEKKB3G/8AbLMbTfRe/DcRGes81BJDgJVjRdYEjIux17iu63t8RsqtdE0bdfpmdThixpMgwQD3BI+SkPkwuT1yPszTAMRCWDLxfpAaxZqmQqw55DDJ/SP8RtM/uiPl7GQeYTGIJ2XUfV1LFNjb+52wOKY7BISCDW0A8k+4qvFweGIGKRET0vGW/wBO6Y9Fy3WlVzEysJbUCPgl94YhlN1tqOQ81WxuPFyOFcW4wfLe+0RY87j1CYxMaq4k5pi67NouyRRFXYP097AzEsEjCZn1VpVaHqwaF5tjjaXXYQNxZWK7QAaJJFAfUeM1dwxFQU5F4M6XvPbVVD7Sk3V0AhZRvWb4GBUCthkBJJHBVThvDOJeDYtz9Y+aYxbmvuh6qJSoCOu6JZRuoUG4CkXYb/H1yKvDmmCSQYdhty16KWulct1lBpzqGVgo3ekAFvSSpoLd+Cf0GSOFcaopAifa6jGMOJT9TlIhkdGohGZSKPgWPNgg1mdFoNVrXDWFLjayyddrpV0MUyv+I33ck0tHuuitxXsHNfoLvnOylRpu4p1Miwxb6AkfK6o5xDAei0o9ed7RhGYoyKWtOdwBsc+wNnj51nMaPlD5F5OuivivCpS/aRVjMjRSUFnb8hJ7BIcfFxdGj48WRYzZvAuc8NDhm0a/uy09faVXxBExv7K5qeqBEaTYxVQLI2+SaKizzV8nx7XYOYs4fE4Nm5Vi6BK6h6kGWRirDtsVI4O4hQ3oINN8QH62PbIdQIc0T8Qn6X2y9LoHZqxotSssaSJ8LqGF+eRdH5H6ZnUpmm8sOYspBkSqsGgbvGWVlcgMsVJtKI5BYE2dxJVeQBwB55OaurDwhTYCNTfMjK2mfO6jDeSqsvRD3pJ0kCSsVKsF8AKFKSC/xENXXFHkEHnNW8WPDbSc2WjP1mRax9Z1VcF5GataLpxR5pGKs0j719NbPw0iq75/lg+3nMqtcPYxokACDfO5P1UtbBJ3UEXR2VoZFf8AETf3CdxDiTlwAWqO3CvxfwgZo7ig5rmEWMRlaMrxe0juowXBUel6FTQmQpIIklSinkyOj7hZNVsr3uz4yz+MkPDQQXEHPYEbc0FO4lfNP0JoyrxuqujTEej0lJnEjRkBvYqtMPl45Iw/iw8FrgYIbreWiAcuZtzzQMi4/JU+s6Y8jo7mI7UkXayFge5s55bmtn737ZSnxDabS1s3IMzBtPLmpLSTKpx/ZoqwdJSJEjijjkItvwwQRJz+Kr3yvHgEEEAjY8eHDC5tiSSNL7bEaG/O0hV8LWbqzr+jtKshZ6kbZ22G6kKUyErupyJLbn517ZlS4oUy2BYTItebG8WkW91LmTKm6x095ljAdVKSRyElSbMbBqHqFA19cpw9ZtJziRMgjPcRspe0uAX3WdPd9RDMHUCISAqVJ3b9oPO7itvyOKdZraT6ZHxRfaO3NC0lwK503TGSAxqyhyCDIFrgkn53YBNc5L64fVxkW2n8+SBsCFW1fQLEyxvsSaERkNueiLAcW39LEV70vPGaU+MgsLxJa6dB2y3v6qDTzjULs9EIk7yOFkD7wAvorZsKkXdkc7r8hfIFGP1YLPDIkRGd85meW2xO6YLyvuq6KXkE+8LMpQoQLVQokXaVv1AiaWzY8jxWQzigxnhR5TM73gzOnwjf3Qskzr+fdW308j7e4y7QbZVB9VeBZPi6Pj2r55iHsbOEGdPzpZWgnNVoOlMPSzgr3ZJSFDKTuJZRYb8pa/rQ8Zq7iGm4F8IG+VjpqoDVCnQmURqHUrFLI6KylvS6uoQktztLnn5AD65c8W04jBlwAMGLgi+WsfVRgyXej6CqMpYrIqxCMBlvncWsWaA5oL7ADnIqcYXAxIJM2Pb8KBkLrSdGKrGjsCidwgKGT1OSQeG4AVmWve8ipxQcXOaLmM75dtTBUhi70/THXSnT7wfSyK20+lDYUEbrYqtC75q+Mq/iGur+LGoJ666Wk3ysgaQ3Cq2q6NK2mXT9xAE7Xq7bc9plYcb/AH2V++as4qm2sauE3nXcEbc1BYS3DKk0nTnLd9xGsj9tiChJQhArqrX/AHC698rUrsDfCbMCRnY3kGPRA05p/BD92mh3LvlEy9wJ4ErO3i7O3f8APmvbH6seO2pBhuG07AD3jZMHlI6rl+hERvFHIFjcCkKkhGsE7PUKQ0fR7e1DjJHFgvFRwlw1nMc7Z89dd0wWgKVOjm2thteUSOqgqPSoChaa1O5VYn3Iyh4kQLXAgE31vNr2JHJTgXeh6fJDvWN02F2dQysSob1EE7/V6izX/wA1e2RVrMqwXAzABgi8cotaB2QNIyWnnKrphEwiYRMIsf7Tax4441RthlmiiL/0h2okXxuI9IPzIzs4Kk173FwnC0ujeB8tTyCzqOgDmVNL09UAeMuGQMeXkYN6SKcFvWOQeebAyjazn+VwEHkLX0tZSWxcLP0fXJXRyEVmEUMgFMp/EJ3+lvU6oADuX4uVHIOdFThKbHAEwMThocsriwJyg5ZmxVQ8ldaXrTuLRonXvpEGVWplaNJNw9X/AD8fp9ch/CsYYIIOEmNiCRGXJA8n1UkXVZS0QOz16maE8NwsaytY9Xk9r/q+nNXcPTAcb2YHepaNv+72TGbdY+f2UK9bl7Esv4ZMaTtt2OLMTFRyWoghTdeLGXPC0/FbTvctEyNR05pjOEnqrjdSYyRRrXqR2JaOQcqF8biOPV458ZiKDQxzjoQLEaz9lbEZAVbS9bd00ZAAacjfaSAC4ml9JNA/BXnm79qzV/CNY6qNGZXH+oNv6yqh5Ibz+0r7/GZO1GwCF2lVG4ICq03ZBq7JPkC/Y/LI/Ss8RwkwASOZDcX52U4zH50XGo6pIEkkFF0d1C8hdqNRZuSb9XtVkj5WLM4dhc1hyIBnWToFBcYlTdZ1DGfTafcUWXus7KSpbtqCEUg2tlrsG6UjM+HY3wqlWJLYib5nM75R1Kl5OIN3XfUofu6STwk2kbehmco3INld3DcEWOeT5yKLvGc2k/U5gCfWMuSlwwiQudZ1Z1l7aBa7M0m4g8tEYwQADwtyeb8gj2yafDsNPG6ZxNEcjPvZQXnFHI+yjm68VWFiPSys8n4cg4WMyHZuoH4a98s3gw4uaMwQBcamLoXxCnn6hLGsUkgQpI8aMq3aGVgikNdPTMoPC8En2rM20aby5jZkAm+sXNtLA6nbmpLiIJUmo6gwnijXaUdmRjRsMI2k4N0eFF8e/wCuVZRaaTnHMCR0kD6oXeYBaecyumETCJhEwiYRMImETCJhEwir6/RRzRtHKu5G8jkeDYII5BBAII5BAOaUqr6Tw9hghQ5ocIKqnRiNfxNRIUoqO40Y8ivi2gsf7if3zXxS8+VgnlPymB2AVYjMqvB0mCRCqyGRdqRmnU/hryIztHwm+fdhwSRmjuJrMdJbBknLU63120GigMaQrH8GS2Idxcgl428MFCCvT4pVFfTM/wBU6ACBYYdcpnfcqcAUbdFAKFZHBSUzC9nxPuD/AJfdZJB9L+gyw4o3BaLtw65CI13ATB9103RFMbRGSTtsJAVtf/mWW5C3+Zv0v9MgcW4PFTCJEb6Za8kwCIViXQBmRt7AorKCNv5gASfT54GZtrEAtgQTOundThUadIQJAgZwIK2cj2Qxjdxz6WI/e/OWPEuLnuIHnz9Zt3CjAIA2XK9FjEYjDOAJBLdiywfuC7HgMBwPlWSeKeX4yBlHaI+SYBEIejR7JEt/xWLObF8m6HFAXfFe5+eP1T8TXQPKICYBBCm6j01JlUSXasGRwdrKw8MpHg8kfIgkHg5SjXfSJLdbEZgjYqXNBzUUvSt8bRyTSuGXab2A0fNbEAvjz5+WXbxGF4c1oEX1+pKgtkQSutR0lGYNbLtjeIAEfC+0t5B59Cc/T6nIZxLmgiBch3cTHzKksBMr6/TFPassRECADto2pQ7uOfSSMgcQ4YoHxfebX3TDkoh0gCMIrvSD8IMQwQgEIeRb7fbcW8A+QDlv1JL8RAvnFp36TyhRgtCfwijERI57TbhezmwQ10tkkM3PzN5P6mcQLR5hGvbXSAmDJaecqumETCJhEwiYRMImETCJhEwiYRYn20H/AIGf+z/cZ2/4b/1TOqzq/AVk9VleGbWPY7p0XcSSMUFERfaGVt3qLOSCSQQCKG032UGsq06Tf2+JBB1mJgiLQMosTmZtm8lpcdYWx9odS6wydpyrRoXLCjVDgHcCCWIPt4B8WM4uEptdUbjEgmI/NvzVaPJAsvv2g1ThG7TFWQBmYUfJFLyCOef0HysHHCU2l4xiQbfz+a9CpeTFl90usYPqt7FgkqpGvH5oomCrx7s55Pz+Qw+kC2nhES0kn/k4T6D8KgG56/QL70mV9uoEsllJCoY7fSO2jfIAgFj59vORXayWFjcxlvcj3hS0m8qlqOpSRzNCWZdzQBSdp2rIWQsD82ZdoBHBYVfgbsoMfTFQDIO3uRBjsDMjQXjNVLiDHRfOt6qWF9kbsVZA18EowmiSgSPDrI/m62cY4anTqtxOFwY6+Vx9iBlvdHkgwPy4XA6hKJETc5I1bRslJez7s0yruNBvyNYo0dpuubeDTwF0D4AQb54w0mM9x7qMRmOf0ldya2XdL6nStVp4wp2cI4iLDi+Dvbm7/TKilThtgfI465jFHyCSb9R9F2mqk3RjuNR1ckZ+HlFSRgvjxaLz5+uQabMLvL+wHvIE+6mTIvqo9FrpfwSWeTdPqkYDYLWN5VQc0OAi+DZ97y1SlT89gIaw65kAnfcqGuNupX2PWymRgXdR97WPadnCGFX28XxuJN3f19sg0qYYLD+nOueIifRSCZ7/AEVnp2qfvtC8m4KWdGoXIt0ymgB+Ex2mvNpZsG861NnhCo1ucAjbY/8AIXHeNFLScUE/n8LbzhWiYRMImETCJhEwiYRMImETCJhEwii1WmSRSkiq6nyrAEH35B4OXY9zHYmmDuFBAIgqL+HQ7WTtptf4xtFN7er+rjjnLePUxB2IyMuXTZMIyhRDpEO11KKwcsWsA3u+d+aFAfIAD2y36mrIIOWX579VGALleiwhGQqGDbixbkkn3JPkjgD5AD5ZJ4qriDpyTAIhTx9PiDbhGu6926he7bs3X/Vt9N+a4yhrVCIJtl2mY6TfqmEKRNIg3UijebfgeokUS3z445ypqPMScsuXRTAXA0EVMvbUhgAwIB3AeAb8gew9snxqkg4jbJMIQ6CIqVKKQasEXe02t35o+PljxqkyD+aphCfcIvT+GvoYsvA9LEEFh8mIJF/U/PHjVL+Y3sem3RMIXxunxEkmNCSwcmhyy1tY/NhQo+1DJFaoBAcco7ajoowjZfP4ZD57aXuLfCPiNgt/cbPPnk48er/qO3bbomEbL7H0+Ja2xoNpZloAUzfER8ibNn3s4dWqOmXG9vTL0U4Qn8PisntpZbeTQ+Otu/8Auri/NY8apEYjlHbbomEbKQaVPT6F9HwcD02KO35ccZXxH3vnnz6pAU2UUphEwiYRMImETCJhEwiYRMImEXxqo3497yRM2ReT080X3fSAsliVS1kcXu8/L28/TPWe2p41Uwcj9FiCMIUemCCCa+3uvWgD8/8ANkK3/wAu0Cv/AE17ZZ+M1WRMeTpkJ7zn3lVEYT3+a76jotsSyxlLdtMEQ8JasTuNe7BqYj8qj5ZWjVxPLHA2DpOtxl2i3MqXNgSOSsnUqTF3FZF3sNQH8h9voMhHDRnmm+G9lVVDPA4B2EyY8sbTeNQdxnmrTlPdVtdEoltCg05kh22LQPtm7tCwNpHaujW6/e80pOPh+accOneJbh7zi5xyhVOfL+8/RfOlq3f0w4UiLWC2BIIE8WxlFgqCu8oLNLuAvk5Nct8KocxLMv8Aa6Qd4MA7mCYyRs4h3+a50jANBtCu/wB71XCjzxLtvzSfAb8AV9MmoCQ+bDA3/wDM98/dQNOp+qkjg3HVoGub7yhibnhxBCd3n+WHEm5RxW9fplS+BScR5cBxDlidbrEQd4KmPi3n6Ba3TtQh05aQFTZEwN2HBp91eVv38baris46zHCtDf8Aj00j8mc7rRpGG6xZAA20lCn3lSJKPb9ULblClqAG0XTUWJPmxncJiRM4Db93xCDMc7WyG11n9+2St6eFRo3aVpIzsliDKSTt7jgNCPiG/wBJVeSBsAurOL3k8SAwA3Bv0FnHK15O8kqQPJf86LjpZUGUSrHExaMbatEPbsBgCBV371u9zwctXxENwEkQb6m+n5lojYvKpxySD7v203Mn3lRztMiLIoDRbuFJXcUB9PsGr1ZsWsOPEYBwnoYNjGxjFrymyrJtHNSdXkibmIUPuWroUQwYGKgQfUJB6/PPxfXK8OKjbPz8RnSL9oy5ZckcQctj9Fq/Z8VJMBtKFYiHThLpgyhbI3ilJYHncvis5OLuxk53sc9IM7bDkd1ozMrczhWiYRMImETCJhEwiYRMIoNZrEiXfIdq+5omv1ocDjzlH1GsEuyVmtLjAVKP7QadhayWPmFc/wD2XMhxVIiQfmrmi8Zhd6XrcEj7I33N8grcfrxx++SziaT3YWmSodSe0SQr8iAggiwfIzoBIMhZrrIRMImETCJhEwiYRMImETCJhEwiYRMImETCJhEwiYRMImETCJhFQ69/w0//AJUn/Ycw4r+i/ofktKXxt6hZv2C/4KP9X/72zD/Df+mb3+a04r+qVQ+yf/Ha7+8/97ZhwX/UVuv1K0r/ANJi19Z1vZqo4Svoe1L/ACkI3Kv+lf8A1L9c6n8ThrNpxY2nnoPzcLFtKaZdr9FrTPSsbC0CbPgUPJ5HH751OMAlZC5Xn9F16QPONQFCxRiS1VgSDyLDMaNVx884qfFOxPFTJolbuoiBh1MKeHWap4BOgiFrvWIqxJWrA3hgAxH/AC5ZtSs6n4gjKY/mfooLaYdhM9f4/lU9d9p3EMOohQNG/LqQdyhTTUQaNePH1zKpxrhTbVYJBzGvNXbQGIscbq99out9iDuxASMwBW/G3gljXtRA/Vhm3FcT4VPGy/23/N1nRpY34So5eqTLPpoiY6mVmJ2sK2jca9fv4+n1yrq9RtRjLeblt3Uim0tc7b82Uj9Rl++fd1Me0xd0NtYkerbt4ejzzf7fXLGs/wAfwhERP03UYG+HjO8KtoOuytBJK4QuHaONVBFsvubY8e5+QB85SnxLzTc4xMwB+H8Cs+k0PAHVQ/x6f7vp5vwrmlWOtrencSAfj5rb/n6Zn+qq+Ex9vMYy/lW8FmNzb2E/llodT6hLHqNPEuypt4JKtY2AE1Te9/t9c3q1XtqsYI80+3dZsY0sc46JoupSNq5oG2bIwpBAIJ3iwOWrj9OfpinWe6u6mYgfXujmNFMOGqdc6jLFJAqbNsrbSWUnbXN8MLFe3+cniKr2OaGxcxf+6UmNcCTorUE0shZl2LHXo3KxZuPiPqFLfgeSPlmjXPcSRAGlr9c8lUhosc1kaP7QyNozqGVC53hEAIHp3EkksbACs3twKzkp8Y88P4pAkzA6d+UrV1FoqYBkuNR1aZodNuERGqIRlKMQA4/v9XHth1eoWMmPPbLfupFNoc7Py/mymXXlNXHp4VUI27c7bnJKC2AJbwOF5ujfyy3iltYUmCx1MnLuowA0y92a9HneuZMImETCJhEwiYRUOuq5gkSNDIzoyAAqK3KRZ3ECv85hxIcaTmtEkiPyVpSgPBJVD7IwSw6btSxMrJuPlDuslqWm8/rWY8Cx9Ojge2COl/dX4gtc/ECqPQNJPFqdRLJA4WUkrTREjlmAI3+TdcXzmPC06tOs97mGHdPutKrmOY1oOXX7L71Lo0sumLfiCcv3RHcVLJfFH5BfSDu+X6ZNXhqj6RN8UzFs/wAtmjKrWvjTLXJaZeaUwpJCyLw0puMjcOQgp7KluSa8AD3NdE1H4Q5sDXL0zyn8uVlDWyQeioTdKkk1Gq3IyxzRBFe0PKjyQGur+n+mYuovfUqSIDhANvvK0FRrWNg3BVnQSzx6cQmBjKidsEFNhobVbdu4FUTxf0zSkajKQYW3AjSOqo8Mc/FNs1HoejmJIIChkQJIsjDbX4nkckEjk+B4rK06BptbTIkQZNov7+yl1XES6Y2Wc/Qpxo5YiDK/8qLlRUYfcCSSKv8A2Ue2YHhaooOZmch0mfzstBWYagdkMz1V3WaCSSfSM0BaONGEgbtmiygDjdzRF5rUpOfVpuLLAXmPuqNeGscAbnqpE6e0eu7scG2LslLTti23brrcD4oXWSKJZxONrfLhi0Z57pjBpYSbyq/ROlzJFKZYyDcpjQFCSZPLH1bQaoDnj1fPKcPRqNY4ubvAtr3j8O6mrUaXCDtKr/w3UfddJF2W3xTK7jdH8Kljwd/N7h/nKeDV8Gm3DdrgTlp3VvEZ4jnTmOat9ckk72n1BgkEcHdaQ3HdMoFgBzfg5pxBf4jKpaYbM5bdVWkBhcybmIz+yjm6e51GpkfSmVJFRUsxeVWiTue159/OVNJ3i1HOpyDEZbcypDxgaA6COqhn6JN2tHFKhnEZJlO5a2tY2jcwJoGv2yruGqYKbHDFGf2uVIqtxOcDE5LT6TFqNOxhZWnhHMUgKblH9DBmF14BH/t0UG1aJNMjE3Q2nob/AJ8sqhY8YhY6/dZ3R+kTpo5Fkj/E2SxxoGU/zLJYm65JUeeAv1znocNVbw5a4XggDr+ey1qVWGoCDaQSk/T9SYdEiREPCylizJQ2ir4ayPfj2yXUqvh0mht2kTl90D2YnknNXZenOuq0zJGzRxK6s9pyXHxG2BJskk17nNjSc2swtFgDe2vf1WYeDTcCbleizuXOmETCJhEwiYRMImETCJhEwiYRMIsv7SamSKB5YmAZBdEWDzVfTOfinvZSL25ha0Whzw0r50SaWXTLI7je4DAhRS/SvfI4dz6lIOJuUqBrXkAZLP8Asl1iWeOSXUOoVGK0FocBTuJv65hwXEvqsL6hyMLTiKTWENatiLq8DEBZo2J4FMDf6V5zqbXpOsHBYmm8ZhdwdRifdskVtvxUQa/WvGWbVY6cJmFBY4ZhRDrOnoHvR0TQO4VY8jK/qKUTiHqreE/ZE6zpz8M0Z8+GB8Cz4+gJwOIpHJw9UNJ40Rep6eSkEsT77AXcp3exA+eBWpPtiBn3Tw3tvBV/NlmmETCJhEwiYRMImETCJhEwiYRMImETCJhEwiYRMIsj7XH/AMHP/b/uM5eN/oP6Lah/UC+/ZT/g4P7Bk8H/AEGdFFf+oeqxv/h3/wAPN/5rf9i5x/4V/Sd1+i34v4x0Un2L3/dNPezt7nsnze9wvnj4qHHPjL8Bi8BkxF/mfqo4mPEduu/sz3d2r7eyvvUt7t13x8sng8U1I/1lRXww2dgpfsKg+7BqFh5Rf0Lcj/A/0y3+HgeCDzPzUcUfP6Ln7DoDoYyRe0yEfQ2wv/Qkfvkf4eAeGbPP6pxJ/wA0qj9memGfSaTcQqRSNJxe4srvQ+Sjn6/tmPCUTVoU5yBnnmVpWqYKjtyIXs89ZcSYRMImETCJhEwiYRMImETCJhEwiYRMImETCJhEwira7QxzLtlXcvysgfvR5zOpSbUEOEhWa8tMhVk6FpwKEdAewZ//AN5QcNSAgBW8V+6ofwWKPVQiJe2pSYsqswDVsQe/kBzzmH6emys0MECDl2H1WniucwzuPqtCDokCbQikBTYUO9Ag3e3dXnnN28NTbED3P3WZquOal0vS4o9/bBXfZamfknybv4vr5yzKLGTh15n8nmodUc6JTSdMiiQpEpRT5AZv8c+k/UYZRYxuFogI6o5xkppemRRoY41KofYM3+OfT+2GUWMbhaICOqOcZK70GhjhXZEu1f6bJA/QE8ftk06TaYhosoc8uMlWc0VUwiYRMImETCJhEwiYRMI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MTEhUTEBQWExUXGBgYGBcXGRgaIBobGhscGBsaGR4YHiggGBslHhgXIjEiJSsrLi4uHiAzODMsQygtMTcBCgoKDg0OGxAQGzImICUsNC0vMCw0NC8tMDI0MjAsLCwsLC0sNCwsLDQtLCwsNDA0LCw0LywsLzQsLCwuLSwsNP/AABEIAO4A1AMBEQACEQEDEQH/xAAbAAEAAwEBAQEAAAAAAAAAAAAAAwQFAgYBB//EAD8QAAICAQMDAgMGBQIEBAcAAAECAxEABBIhBRMxIkEyUWEGFCNCcYEVM1JyoZHBNGKisiRzgvEHQ5Kxs9Hj/8QAGQEBAAMBAQAAAAAAAAAAAAAAAAECAwQF/8QAOhEAAQMCBAQEBQMCBQUBAAAAAQACEQMhEjFBUQRhcYETIpGhMrHB0fAUQuEz8QUjUnKCNGKisuLC/9oADAMBAAIRAxEAPwD9xwiYRMImETCJhEwiYRMImETCJhF5DqWsaZmdt/3ZZDEERipkYcFnIHKk+lV4U8G7Ir2KNJtIBojGRMm8DYc4uTmOxnBxLjOipR6GNS3aj7T7qV4HAIbzsbYTuPw8MOfVZ9s3NV7gMbpEXDh73iNbjK0KuEDIei9T0PWu4eOau7E2xyPDCrVwPYEf5B+meVxVJrCHM+Fwkctx2+S2Y4mxzC085VdMImETCJhEwiYRMImETCJhEwiYRMImETCJhEwiYRMImETCJhFkj7RafubN5+Pt7trbN/jbvrb54u6vi74zr/Q1sGKNJiRMbxn/ABfJU8RswvO6eLZ6QrtLDIyFBydpJYOKBI3KQeK/Lfij6L3YryA1wBnnlHY/WNxkPcLI+z/2eXTd5VZ5hJsBpAAqqdw3AMwZuG58cGjyM7OL4018JIDYnXM5WsIHvyssqdLBOq9P0fUxxHU6lmPZuOJWNsWMW4EqFFsSzlaA8rVcZ5fEU31BTogea7jymM5ysJvvK3aQJdotrpvVYpiwjJ3JW5WUqRfg0RyDR5HHBHsc4q3D1KUF2RyIuFo14dkr2YKyYRMImETCJhEwiYRMImETCJhEwiYRMImETCJhEwiYRMImEXiurdN1UOjkhXsmGJWcPbFyievbtqt3FXu+v0z26Ffh6vENqGcTrRaJNs9u33XO5rgwjQKTXdN1MziSOVFZSUEoXts20m1UWwdQdw9VfmqgbNaVehSbgc0wbxmBOukHLKdJvZSWucZBVZ9DNMCkWoP9UqlBEAdxQrIyMSX3I3w38N7hak6CrSpHE9nIXxHKZAIFoIz3yzisF1gVLrdNqL08KtErRyqVj7e1AFilZSGVidh2lfhsHmuBdab6EVKhBgtuZk3IBsRnec+6kh1gFvdL0U3eefUdtWKBFSMlgBdksSBZJriuK8m+OCvVpeGKVKSJkk/a60aDMla+ca0TCJhEwiYRMImETCJhEwiYRMImETCJhEwiYRMImETCJhEwii1cIdHQ+GUqf3FZem7A4OGhlQRIheY6JLO8MbRKrCPa4tuS0kYZ0IIqgZDTbgbFEcEn0+JbSZVc15zkehgH2uI5ze2LC4gQuodNIRIkTbjMGExK7e2zM5NWfNNtA5oKrGweYdUYC1zxGH4bzIgfadMyLRaYNwNVPpC764GQKGRJAVUlgtGPt8kDcSsshJoea9rNKgazhYbkSM+820uBrz1hSJL7r0eeatUwiYRMImETCJhEwiYRMImETCJhEwiYRMImETCJhEwi+MaFngDAEosTTfaRWKExSJFIwVJWAAJJpbF2u40BfPPIGdz+Bc0EBwLgJIHvyMa+0rIVQdLLczhWqYReU0WnZYXAfaDPKmwKS25ZGVe2QwCkxqp5BA5Y8A561V4NQEj9oM6XAJkQdSeZyF1iAY7q5NonjO8sB3JBJIRZAeu2N1FS0e3Yt8UUViCC1Ytqtf5QMhA3jO2cGZPMEgHKZwkXUnSdORqtQzNvOyIMQKG47yaFmht7Qqz485Wu8GgwAQJPpb6ypaPMVt5wrRVep69YIzI4JqgFUWWJNBQPmSfegPJIzWjRdVfgb75DmqudhEqv0/q3ckMTxvDIF3hWr1LYBKkH2JAP6jNK3DYGY2uDhMW0PNQ18mCtLOZXTCJhEwiYRMImETCJhEwiYRMImETCJhEwirdQ18cK75WCjwPJJPmlA5Y0DwB7ZrSovquwsE/mpyChzg25WZJ9oY6PchnWM8b2jO0g/wBpLf4zpHBPnyuaTtN/e3uqeINQsVtJNv00MUsepgAaeMElCRC0ewNIocPTSA/Ct7a4ztFSlhqVHtLH/CdfiBnymIsIzOayh0gAyM/SNV6IdYK/zYJkH9SqJQf07JZq/VRnnfpgfgeD18p/8oHuVtj3H52U+k6tBIdscqMw8ruG4fqp5H7jM6nD1aYlzSBvp65KQ9pyKw9TqkiknDuFYagSRLTMWDwIjAKnq8mT1DwaJ+R72U3VGMwiRhgnKIcSLm21tVmTBM7/AEVFNUAGWVpo0YGNmlWQhVbkqKdq9JFM4G2yfBCjc0yYLA0kXsRJI1yGugzyzkms7r0PRZATqZdwKvMSDfG1I44+D8rRj++edxIIFNkXDfmSfqFqzU8123X9P4R+6RwRCrS0fke2Dt/esgcHWzcMP+6G/OJTxG6eyo9WM+pjKRwGIghleWRUoqbDBU3sR7UQt8ix5zeh4VB+Jz50IaCe0mB8+6q7E4QAqfStaFEWr1cvcmmhXtxxoRtR9rsAoLE+rbbmhwPHvtXpFxdQothrXGSTmRIF7aTa5VWOyc43IWoPtJECO8ksAPhpUpf3YEhR9WoZy/oahHkId0N/TXsr+INbLZBziWiYRMImETCJhEwiYRMImETCJhEwiYRMIvIax2eeWUqG2t93j5I2cLdedrM1+v2pLBoV7FMNbSbTmJGI8/4A05m4WBu4nssXR9djadoELl4N5BZVEf4f8wRqDuQcMaJO4AixedtThHtpCo4CHRkTN8pOR+hveFk2oC7CNFaGlK6lWIBieGSVol5XaZYg5ABPDAI5QXYBHNm8vEDqBA+IODQTnk6PS4BtvbS0Q7t9lcg1URZ5FMZh27VkUSQx94/CHXcQSK/mfVV8jMXU6gAYZxTlZzsOsGPbkSrAjPRT6ya9MrTJHJFdL3UMu8MxKcsQQANq7iGZjzR43Z02xWLWEh2uE4YjPKeZiwA12kny3yWdoYlDM8Q7czy0vJpIlJjVQSePdtosWG45zpqucQGvu0D1OZ+02tGyqBqM1T6R9oI9QZxp2lB+Jt4UB1LEblo8UZCdrHkbeb3XtxHBPohhqAbCJsYyPYZjK9slVlQOmFYjSCOSRViR07kbxmRO4IzLvBRELAA70NEEWWPJsA5k1qjGkuIMEGDExFyY2O2Q0uVMNByW5rdTslVdTtVNtABnUNW7mJV8sSYxtJtaaruzwU2YqZNKSZ5WyzJ0zuLG05QNSYN1Q0bi+ywUau+F2uZFIbiRpmJ3rt5+W308+D0VAf6g/p7yMJ5BoFjPvfmKDbX81Wf0OIrpYi4H40anuEbiEiF7APAConw/mv2NnOjinB1dwb+0m3M69yc9OiqwQ0c1x0Tr0eoEkke87AiOs4Q+h6VaKsPdPhJ8ncTluJ4N9HC10XkjDOYudDvntaFDKgdJHuvV/ZgGMS6c+IWAT6IwBC38gdwHihQrjPJ42HltUfuF+o1727yt6dpbstzOFaJhEwiYRMImETCJhEwiYRMImETCJhF5HrenWKZ2lLCCX17geI3ACtvrlUYUd45BZha2AfX4Z5qUgGfG20bjMRuRtyBg3jB4g3yKz1iiSp3OnQuR3HUoJCtqTvKmrJBPprkLd2c6C6o7/KaHGMgZib5T9ecRZVgDzWX2HRu2qjfYwiMUhSJvjKLLCzOwbwS7h9h/p+oGHVWtoObIxSJIyktcABGwETz5SoAJcD+aLU1J2SPqJNwUxlA/4cO080wErCmUFvUT+agKvOVnmYKTc5mLu7S0GxtblcytDY4j9lDE0bx7YzLLuLMRGhkXktRWWQBO5tO0sWO7kkGycu4Pa+XQIjMwe7ReJvEW0jJQIIt+d1SlkMLdmYfdkeRpoXchiosblYoTtqRkoXR9Is81s0CqPEp+cgYXAWnYic7AzbflNZw2NtlyYIY+6Q0EW5hXbClpTZK2E8m9hAoAktxzQnHVqYRDjA1ybvn3voIvuhonJWdIjS7tS8DlZdjRlBG4EQQhFeMsGN72NKL8A+4zOoW04oteJbIMyDim5BiNBmfopF/NGasjXQrMCXdy60UkIiZz6gQ0c+wOlMtAeNvHxNeXg1DTgACNR5gMsi2YNj1nkFOIT+D5qTSaF1iEJVi27cpKg0xbd3DL4YDzXDe3OVqVWGp4kiIjtERh0226KQ0xCwumDtQQiYspMcbQPwEYEb9hvgSLuagTTe9ixnfW/wAyq8svchw1Gk9DA6aXusm2aJ7KzHDBAVH4Sq3q2aYC3euFpbZ35agPTW6gDWZF1WsCbkjV+g3k2A95i8SrQ1v8L0n2Z0bJGXk4eU79t7tq0FRd1ndSgEmzyTyfOebxtUOeGtybbaTqY69LaBa0wQJOq2M41omETCJhEwiYRMImETCJhEwiYRMImEWf1fpomCsOJIyTG1lasUV3LyAw4NfQ+2dHD1zSJH7Tn94NrKrmysWJViImihRwxUEMiLIp3bHAdF9W0kAg2bv1cZ2uLqg8N7iI2Jwm0ixOudtIssxa4CzZS8g02pfUtI0jrGYoj26SZlDBGjqQBdqtZP5fOdLcNM1KLacACZN7tBiQbXkjLXJZmTDp/CvW6bounRt6xJv8b2G5/wB3a2P+ueS/iqzxhLjG2Q9BZdAY0XhX851ZYOuZjPMQypshiUM1VbyOXBsEcqkfsfIzvpACkyQTLjYcgI9yVkfiPRQaHS7JEKqkO4j1dpEMg3vwxC2JCgj9Pp8sa4IGlWpjYQSXRzJiwyvlM3vpvKAQVo/ZyxCUP5JJk/8ASsrBP+jbnNxl6mLcNPqBPvKtTyWjLGGBDAMD5BFj/OczXFpkK6859oemRaeBpNMpgYFQO0zxqN7hC7IhCsF3FuQRxnpcJXqVqoZVOIX+IAmwmATcTEWKxe0NbLbdFVhmfTFNMsg1aGJQqPsG2mSMcovKU3uCfHjNXMbxANYtwGbkTexOpztyUAlvlmVPF0dGPbAVd9tJ21ESiMmgAEotvHHrJ8OfYDKO4lzfOdLCTJnvYRyA03JUhgNl6aGJVUKgCqoAAHAAHAA+Qzy3OLiScytgIXeQiYRMImETCJhEwiYRMImETCJhEwiYRcSuQpIBYgEhRVmvYWQLP1OS0SQCYQrzb6r8EIJEXuFmJN2GZ2aRAvBoG1JbaR+vj0xT/wAzFhNrdoABnLnaZ6Z4zaJU/SjB3QxhiSR7KSIAQxYFiQR8LMAx4JDUfUSDWdfxfDjESBmDpHzA7RsLKW4ZyXoM89aphF5tNMXknkO5kMzAbeSuxIksD3FpKDXNOQPJz0i8MYxgzw65GS4/Vp2ssokk8/suNIA7OGEkgY74U5I7NbdrbuFBcO1NR2lV/LQtUloEQIs4/wDdnIjO0C2oJ1kwL/RX+hIyPPG53Nuje/7okQn93jc/vnPxRD2Me0Wgj/yJ+RCsyxIK2M41ootUyBGMlbAp3bvG2ub+lZZgcXANz0UGIuvMExoQYki0o3BuV9TBOKIBBCjcRQ3bb/KeB6nneIeS+0chP1tymNQsrDKy09Fqi04YU5kj9QQgiMIzFGv3DbmHPJNcUGrlqU4pRlBtOsxPpA5c8psDdbOca0TCJhEwiYRMImETCJhEwiYRMImETCJhFFqpNqM39Kk/6C8sxuJwG5UHJed0vT4o6M4XbtHMj8AKGAJB4uiaJ55f5Z6T61R9qZMzoN4+v03WQaBmoZIiscjcjagnAawfSzsha+d7COMtfkob8nLhwc9o3OG2WQBjkJMcjbRRkPdetzyFumEXmtJzpoDuKpNI8jEEj+cXkQMVIIUu6Dgi+B4Jz06lq7xEloAH/GAY0mAfmsR8I5/VQP0qSFXkL+oqdgV5Ce4XZ40AJAkBeRzbed1EULy44hlUhgFpvIGUAE8rAZbTmVGAtutgenW/WWD/APC//wDfOP4uG/2u/wDYf/K0/f2+X91qZyq6zet8iNLrfIBZ9tqtID/qgzp4axc7YfMgfIqj9AsuKCKyZgpVxIF3mlLK7qUJ8AqgUL70JCPzHOpz6kf5eYiYzggGe5kntOipA1U3TdN25lYAgP3By27liXa753Wgu/fcPbKVqmOmRtH29L+kKzRBXoM89aJhEwiYRMImETCJhEwiYRMImETCJhEwipda/kSD5qQf0PBP7Ak5vw39VvVVdkVh6qaSRJnXtogUrIXLAcj1kUD8KbPbkjyvN9zGsY5rTJOYj29TPQb2jMkkEqJ3MglkdW3zKwACsxEdFVUBTdgMSRTeotRqssBgLWA2ael8yb+1xaJUZyd16PR9RjkZ1QtuTbuDI6VuuvjUX4PjPNqUH0wHOyOUEHLoVqHA2XPW9QY9PNIPKxuw/UKSP85bhmY6zGnUj5o8w0lZcOhkaMojcIRCqE0gRAFbeNp7m7ng8bSAKPOdLqrGvDnDPzE6ybiDIiPnnOSphMQFBpUeV2Cvu7T7Y7cgtDRt1aid24mPdySIjyNxJ0eW02gkfEJNv3bEWtHmjd2VoUCSeny/LdlOXZdTEGYvtlaIMasJJCZaYjyQ0ai/kVuzZykB1FxAiWgxzDsNux+fRTk4fmi9DnnLVYmv6gkhUR72McrBqiloEK8beqgON3mx+ud1Ki9gOKBIEXG4Itnpssy4HJZkburpHDtUM/ci3kqNxVhIooNVhi6g3bB7rjOkhrml75sIMX1EHTocoERqqXBgK1p5mEiRsBvjl5q6PoZVIu+DGwNWSNpsnk5k9oLC8GxH1B/9h76KwN4XpM81aphEwiYRMImETCJhEwiYRMImETCJhEwijniDqyNyGBU/oRRyzXFrg4ZhQRKyRGgYRWBHDRO4/HMfWNx9yNwc8cs6n2zrxOIx6u20blb5DYAjVUgZbKoXkkcxLYu97khWYbuCqk34X9gaH02hjG4z2GYy3y17nPnFyYWn0WMU7D4S21T/AMqem/rbb2v33XnLxLjIac4k9Tf5QOys1fPtDzEqDy8sK/sZFL/9AbJ4Szy7Zrj7GPeEfks1emCba7FqmdmlomhQ2qm34VoKFLVZK1fOdJr+FLR+0AD5kzmc5Ayuq4ZvuqcCNOJlZyW04YQ0Fs1JKisRXqvthKFWVaqvjZxbRLCBZ8YvRpI5Zz3Eqo803y/lWdfB2twQmg+nnbcxYqe6Ek9TEkgxqavxtPtQGVJ/iwTs5u02kWFszfrupcIy5Feozy1ssHVaYiSTYadSJU5oFW8hrIsB1cn5B+KJzvY8YGzkfKev9iAOizIuo9FIJFYTegEAE2K3gmnVxxuBUEHgnz+XLVGmmQWX+2xG2+nqoF81e0UCyMsj/wA6K0YjgMa9LEf2uWHyEjD55hUeWNLG/C64+o9RB3gKwEmTmtTOVXTCJhEwiYRMImETCJhEwiYRMImETCJhEwi8aurk77rsZgzyKCAOW3yAbS3hlVd3kfCORnsmmzwgZAgD0gZ8iTGueSwk4lp6iUAUUKlSPQ9H4rIpl3blcqykGzdGhQvmY0m4Oeo5crXEg6W1Vymo13YXUPGoCiPuhSRtViWBY7SQENBjVfC598MpeM5jXG84Z16XGYy7gaKC7CCQszUDU9/SD7ys+92fayKAhEMnP4YB2c1zZvbz5zpZ4HhVT4eGABY5+Yb69NJVDixNvP8AYr51Lvd4xRKjysQzrHJqIkW+bfa+3cfNAWeL8i5o+H4eN5IaMiQ1xPSRMDrbTVHTMDPuFFqZpioMcMJENL+E8kTKnyTay71NcCwprzxlmNpB0OefNfzAEE85Bg9pQk6DJT6mOR9DO8JjdHilJI7xkJCsKuRiwcEEUfhIqhlGFjeKY14IIcNozGwiDnIzCGTTJG3dWdHrZ0bTs+oWcTmjGFQbbUtce31cVyGLcA/rmVSlSc14azDh1k36zb0i6sC4ESZlTtKNpd1tnc2xIsKpKhFollr4fYWzG7PNA0yGtNgMuZ1Oh31sAMlPNNZNSl9juqWrONgQBbDUl3tRr5Kk2vuOcim2XBsgE3i83yvuRzGe9kJtK+fZOd2aXuKVNKSCK53SC69hSrX0rJ49jGhuEzn8h9/VKZJmV6LPOWqYRMImETCJhEwiYRMImETCJhEwiYRMIhOEXldBqqEUlqzFTM6D08Pd7AzEnl/i8eiuL49WrT+JkQPhBzy3gcsuc6LFpyKsw6eSctJcPLgq4Z22hNwVSm1CGAdibawzHxQrNz2UYZfK4gCZiTMm1hFogcypALrrX0ehWMEWXLfEzclvp8q+n6nkkk8dSsXkaRlH5+dIWgbCydIsEeoWPRwpdHuSKOERfyKfmWobRwKY/lrOuoar6JfXceQ1J39LyeW8rMQHQ0LGhXeg3ofxJWd3v8xYr27PC8UouvPHij2uOFxwnJoAHKM+e5981QXCx+gdTl1HdM+n7RQptCq4ss20xsHJLtXuPV5urzs4qhTo4RTfMzMx1kRkPb0WVN7nTiC9Z0l5BJq1iQBqjlVGPHcdW3Jf5Qdi81xd17Z5PEBhZSLza4nkCIPueu63bMmFa6BFpW/FgiWOSuVKgMl+RX5RYo7eCR9Mx4p3EN8lR0jfQ/furMDTcBTa7o+4sY2AD/GjAlW+ZFEFGPz5A5IFm8rS4nDGIZZHX+R/aYspLJyVMzyIZYT27ksqquX2F7Ll7RaXncATZJYDjxtgY4NqXtnIiYyi5voTkBGudZIkLvo847y7WVlkiJ+ZBjYAAMDTj8RhwPy+fbK8Qw+GZFw75jbMZe6lput7OBaJhEwiYRMImETCJhEwiYRMImETCJhEwizetQTSKI4toVuJCzFTt/pWlbk+5Ptdcmx08M+mx2N8yMra7m4/v70eCbBR6TpbFmOo2PaxqKB4KFzfPg/icVVVlqnENAApSLn3j7IG7qCf7OC90MjIfHNk18gylX/ck5o3jjEPaD+bEEegCg09iuW6DI3DTMR4IZpHBH6FwP8AW8kcYwXDL9h9PsowHdavTtAkK7Us+LY+TXzrgfoKA9hnJWrOquly0a0BYHUulPG7FUaXTu5kaNCAyM3xlQfiVrJNeoE8cePQo8Q2o0AnC8CATkRpOxHpHPPJzSDyVNCz7gkWqkcn0dxXjVR49RlFD2sLz6eK8ZscLILnNA1ggk9MN/Xe+6rnkCvS9F6eYUbe2+SRi8jexY0KX5KAAB/r755nE1hVcMIhoEAcvutmNgKDqPQlkbuI3bf58kWfJABBVvqCL97y9Hi3MbhcJH51t1HSFDmTcKuehzHj7ww/VpWv9t4/yTmv6un/AKB6AfRRgO6taPoESDkb/o1bfn8IAB559VkfPMqnGVH5W6Z+ufpCkUwFUm6XqRzG0drJJIllhy7s1N6TYp2U1Vj5Veat4igfiBuAD2AFr8pCqWu0W7ESVBYbWrkA2AfejQsfWhnA4AG2S1C7yETCJhEwiYRMImETCJhEwiYRMImETCJhEwiYRMImETCJhEwiYRMImETCJhEwiYRMImETCJhEwi86utnDajTs/wCNuUwNtXlH4ViK9W0rJvHyWxVjPRNKkQyqB5b4hOozHKZEczrCyl1266LSi6j6ni2szoVX8vqtQ27igAARZNc8C7GczqHlD5ABv0vEfk/NXxaKP+NDeymN/TMsBPpPqZFcEC7K062fbniheW/SnCHSLtLuwJHrY/3sox3jnCnGuDSSQpYkRQbIseq6rkbqIFj6jM/BLWNqOyJ7/wATopxSSFW6d1beyKVP4qyOppRtWMojBqY2SzgivY/TnWtw2BpIPwkA8yZIi2wUNfJhdw9YViFVG3lpVC2viJtjuTfCAlR8/UOMh3Clokm0Az1EgdY+WaB8qQdR/FSJo2VnDkG1qk2372b3rXHzusp4HkLw6QI95+ynFeF9bqQ7jxhGLKFIqvVuuq54rabJr2wKHkD5sZ7R/dMV4Xep16o8aNdyEgV4BAJ9R9rqh8zlWUXPa5w0/LIXQQFU+0WpeNYjGxXdNFGeFPpkcKfiB5APH++bcJTY8uDhMNJ9BKh5IiN1HqZZU1MEYlZlkEpYER/kCkAEKKB3G/8AbLMbTfRe/DcRGes81BJDgJVjRdYEjIux17iu63t8RsqtdE0bdfpmdThixpMgwQD3BI+SkPkwuT1yPszTAMRCWDLxfpAaxZqmQqw55DDJ/SP8RtM/uiPl7GQeYTGIJ2XUfV1LFNjb+52wOKY7BISCDW0A8k+4qvFweGIGKRET0vGW/wBO6Y9Fy3WlVzEysJbUCPgl94YhlN1tqOQ81WxuPFyOFcW4wfLe+0RY87j1CYxMaq4k5pi67NouyRRFXYP097AzEsEjCZn1VpVaHqwaF5tjjaXXYQNxZWK7QAaJJFAfUeM1dwxFQU5F4M6XvPbVVD7Sk3V0AhZRvWb4GBUCthkBJJHBVThvDOJeDYtz9Y+aYxbmvuh6qJSoCOu6JZRuoUG4CkXYb/H1yKvDmmCSQYdhty16KWulct1lBpzqGVgo3ekAFvSSpoLd+Cf0GSOFcaopAifa6jGMOJT9TlIhkdGohGZSKPgWPNgg1mdFoNVrXDWFLjayyddrpV0MUyv+I33ck0tHuuitxXsHNfoLvnOylRpu4p1Miwxb6AkfK6o5xDAei0o9ed7RhGYoyKWtOdwBsc+wNnj51nMaPlD5F5OuivivCpS/aRVjMjRSUFnb8hJ7BIcfFxdGj48WRYzZvAuc8NDhm0a/uy09faVXxBExv7K5qeqBEaTYxVQLI2+SaKizzV8nx7XYOYs4fE4Nm5Vi6BK6h6kGWRirDtsVI4O4hQ3oINN8QH62PbIdQIc0T8Qn6X2y9LoHZqxotSssaSJ8LqGF+eRdH5H6ZnUpmm8sOYspBkSqsGgbvGWVlcgMsVJtKI5BYE2dxJVeQBwB55OaurDwhTYCNTfMjK2mfO6jDeSqsvRD3pJ0kCSsVKsF8AKFKSC/xENXXFHkEHnNW8WPDbSc2WjP1mRax9Z1VcF5GataLpxR5pGKs0j719NbPw0iq75/lg+3nMqtcPYxokACDfO5P1UtbBJ3UEXR2VoZFf8AETf3CdxDiTlwAWqO3CvxfwgZo7ig5rmEWMRlaMrxe0juowXBUel6FTQmQpIIklSinkyOj7hZNVsr3uz4yz+MkPDQQXEHPYEbc0FO4lfNP0JoyrxuqujTEej0lJnEjRkBvYqtMPl45Iw/iw8FrgYIbreWiAcuZtzzQMi4/JU+s6Y8jo7mI7UkXayFge5s55bmtn737ZSnxDabS1s3IMzBtPLmpLSTKpx/ZoqwdJSJEjijjkItvwwQRJz+Kr3yvHgEEEAjY8eHDC5tiSSNL7bEaG/O0hV8LWbqzr+jtKshZ6kbZ22G6kKUyErupyJLbn517ZlS4oUy2BYTItebG8WkW91LmTKm6x095ljAdVKSRyElSbMbBqHqFA19cpw9ZtJziRMgjPcRspe0uAX3WdPd9RDMHUCISAqVJ3b9oPO7itvyOKdZraT6ZHxRfaO3NC0lwK503TGSAxqyhyCDIFrgkn53YBNc5L64fVxkW2n8+SBsCFW1fQLEyxvsSaERkNueiLAcW39LEV70vPGaU+MgsLxJa6dB2y3v6qDTzjULs9EIk7yOFkD7wAvorZsKkXdkc7r8hfIFGP1YLPDIkRGd85meW2xO6YLyvuq6KXkE+8LMpQoQLVQokXaVv1AiaWzY8jxWQzigxnhR5TM73gzOnwjf3Qskzr+fdW308j7e4y7QbZVB9VeBZPi6Pj2r55iHsbOEGdPzpZWgnNVoOlMPSzgr3ZJSFDKTuJZRYb8pa/rQ8Zq7iGm4F8IG+VjpqoDVCnQmURqHUrFLI6KylvS6uoQktztLnn5AD65c8W04jBlwAMGLgi+WsfVRgyXej6CqMpYrIqxCMBlvncWsWaA5oL7ADnIqcYXAxIJM2Pb8KBkLrSdGKrGjsCidwgKGT1OSQeG4AVmWve8ipxQcXOaLmM75dtTBUhi70/THXSnT7wfSyK20+lDYUEbrYqtC75q+Mq/iGur+LGoJ666Wk3ysgaQ3Cq2q6NK2mXT9xAE7Xq7bc9plYcb/AH2V++as4qm2sauE3nXcEbc1BYS3DKk0nTnLd9xGsj9tiChJQhArqrX/AHC698rUrsDfCbMCRnY3kGPRA05p/BD92mh3LvlEy9wJ4ErO3i7O3f8APmvbH6seO2pBhuG07AD3jZMHlI6rl+hERvFHIFjcCkKkhGsE7PUKQ0fR7e1DjJHFgvFRwlw1nMc7Z89dd0wWgKVOjm2thteUSOqgqPSoChaa1O5VYn3Iyh4kQLXAgE31vNr2JHJTgXeh6fJDvWN02F2dQysSob1EE7/V6izX/wA1e2RVrMqwXAzABgi8cotaB2QNIyWnnKrphEwiYRMIsf7Tax4441RthlmiiL/0h2okXxuI9IPzIzs4Kk173FwnC0ujeB8tTyCzqOgDmVNL09UAeMuGQMeXkYN6SKcFvWOQeebAyjazn+VwEHkLX0tZSWxcLP0fXJXRyEVmEUMgFMp/EJ3+lvU6oADuX4uVHIOdFThKbHAEwMThocsriwJyg5ZmxVQ8ldaXrTuLRonXvpEGVWplaNJNw9X/AD8fp9ch/CsYYIIOEmNiCRGXJA8n1UkXVZS0QOz16maE8NwsaytY9Xk9r/q+nNXcPTAcb2YHepaNv+72TGbdY+f2UK9bl7Esv4ZMaTtt2OLMTFRyWoghTdeLGXPC0/FbTvctEyNR05pjOEnqrjdSYyRRrXqR2JaOQcqF8biOPV458ZiKDQxzjoQLEaz9lbEZAVbS9bd00ZAAacjfaSAC4ml9JNA/BXnm79qzV/CNY6qNGZXH+oNv6yqh5Ibz+0r7/GZO1GwCF2lVG4ICq03ZBq7JPkC/Y/LI/Ss8RwkwASOZDcX52U4zH50XGo6pIEkkFF0d1C8hdqNRZuSb9XtVkj5WLM4dhc1hyIBnWToFBcYlTdZ1DGfTafcUWXus7KSpbtqCEUg2tlrsG6UjM+HY3wqlWJLYib5nM75R1Kl5OIN3XfUofu6STwk2kbehmco3INld3DcEWOeT5yKLvGc2k/U5gCfWMuSlwwiQudZ1Z1l7aBa7M0m4g8tEYwQADwtyeb8gj2yafDsNPG6ZxNEcjPvZQXnFHI+yjm68VWFiPSys8n4cg4WMyHZuoH4a98s3gw4uaMwQBcamLoXxCnn6hLGsUkgQpI8aMq3aGVgikNdPTMoPC8En2rM20aby5jZkAm+sXNtLA6nbmpLiIJUmo6gwnijXaUdmRjRsMI2k4N0eFF8e/wCuVZRaaTnHMCR0kD6oXeYBaecyumETCJhEwiYRMImETCJhEwir6/RRzRtHKu5G8jkeDYII5BBAII5BAOaUqr6Tw9hghQ5ocIKqnRiNfxNRIUoqO40Y8ivi2gsf7if3zXxS8+VgnlPymB2AVYjMqvB0mCRCqyGRdqRmnU/hryIztHwm+fdhwSRmjuJrMdJbBknLU63120GigMaQrH8GS2Idxcgl428MFCCvT4pVFfTM/wBU6ACBYYdcpnfcqcAUbdFAKFZHBSUzC9nxPuD/AJfdZJB9L+gyw4o3BaLtw65CI13ATB9103RFMbRGSTtsJAVtf/mWW5C3+Zv0v9MgcW4PFTCJEb6Za8kwCIViXQBmRt7AorKCNv5gASfT54GZtrEAtgQTOundThUadIQJAgZwIK2cj2Qxjdxz6WI/e/OWPEuLnuIHnz9Zt3CjAIA2XK9FjEYjDOAJBLdiywfuC7HgMBwPlWSeKeX4yBlHaI+SYBEIejR7JEt/xWLObF8m6HFAXfFe5+eP1T8TXQPKICYBBCm6j01JlUSXasGRwdrKw8MpHg8kfIgkHg5SjXfSJLdbEZgjYqXNBzUUvSt8bRyTSuGXab2A0fNbEAvjz5+WXbxGF4c1oEX1+pKgtkQSutR0lGYNbLtjeIAEfC+0t5B59Cc/T6nIZxLmgiBch3cTHzKksBMr6/TFPassRECADto2pQ7uOfSSMgcQ4YoHxfebX3TDkoh0gCMIrvSD8IMQwQgEIeRb7fbcW8A+QDlv1JL8RAvnFp36TyhRgtCfwijERI57TbhezmwQ10tkkM3PzN5P6mcQLR5hGvbXSAmDJaecqumETCJhEwiYRMImETCJhEwiYRYn20H/AIGf+z/cZ2/4b/1TOqzq/AVk9VleGbWPY7p0XcSSMUFERfaGVt3qLOSCSQQCKG032UGsq06Tf2+JBB1mJgiLQMosTmZtm8lpcdYWx9odS6wydpyrRoXLCjVDgHcCCWIPt4B8WM4uEptdUbjEgmI/NvzVaPJAsvv2g1ThG7TFWQBmYUfJFLyCOef0HysHHCU2l4xiQbfz+a9CpeTFl90usYPqt7FgkqpGvH5oomCrx7s55Pz+Qw+kC2nhES0kn/k4T6D8KgG56/QL70mV9uoEsllJCoY7fSO2jfIAgFj59vORXayWFjcxlvcj3hS0m8qlqOpSRzNCWZdzQBSdp2rIWQsD82ZdoBHBYVfgbsoMfTFQDIO3uRBjsDMjQXjNVLiDHRfOt6qWF9kbsVZA18EowmiSgSPDrI/m62cY4anTqtxOFwY6+Vx9iBlvdHkgwPy4XA6hKJETc5I1bRslJez7s0yruNBvyNYo0dpuubeDTwF0D4AQb54w0mM9x7qMRmOf0ldya2XdL6nStVp4wp2cI4iLDi+Dvbm7/TKilThtgfI465jFHyCSb9R9F2mqk3RjuNR1ckZ+HlFSRgvjxaLz5+uQabMLvL+wHvIE+6mTIvqo9FrpfwSWeTdPqkYDYLWN5VQc0OAi+DZ97y1SlT89gIaw65kAnfcqGuNupX2PWymRgXdR97WPadnCGFX28XxuJN3f19sg0qYYLD+nOueIifRSCZ7/AEVnp2qfvtC8m4KWdGoXIt0ymgB+Ex2mvNpZsG861NnhCo1ucAjbY/8AIXHeNFLScUE/n8LbzhWiYRMImETCJhEwiYRMImETCJhEwii1WmSRSkiq6nyrAEH35B4OXY9zHYmmDuFBAIgqL+HQ7WTtptf4xtFN7er+rjjnLePUxB2IyMuXTZMIyhRDpEO11KKwcsWsA3u+d+aFAfIAD2y36mrIIOWX579VGALleiwhGQqGDbixbkkn3JPkjgD5AD5ZJ4qriDpyTAIhTx9PiDbhGu6926he7bs3X/Vt9N+a4yhrVCIJtl2mY6TfqmEKRNIg3UijebfgeokUS3z445ypqPMScsuXRTAXA0EVMvbUhgAwIB3AeAb8gew9snxqkg4jbJMIQ6CIqVKKQasEXe02t35o+PljxqkyD+aphCfcIvT+GvoYsvA9LEEFh8mIJF/U/PHjVL+Y3sem3RMIXxunxEkmNCSwcmhyy1tY/NhQo+1DJFaoBAcco7ajoowjZfP4ZD57aXuLfCPiNgt/cbPPnk48er/qO3bbomEbL7H0+Ja2xoNpZloAUzfER8ibNn3s4dWqOmXG9vTL0U4Qn8PisntpZbeTQ+Otu/8Auri/NY8apEYjlHbbomEbKQaVPT6F9HwcD02KO35ccZXxH3vnnz6pAU2UUphEwiYRMImETCJhEwiYRMImEXxqo3497yRM2ReT080X3fSAsliVS1kcXu8/L28/TPWe2p41Uwcj9FiCMIUemCCCa+3uvWgD8/8ANkK3/wAu0Cv/AE17ZZ+M1WRMeTpkJ7zn3lVEYT3+a76jotsSyxlLdtMEQ8JasTuNe7BqYj8qj5ZWjVxPLHA2DpOtxl2i3MqXNgSOSsnUqTF3FZF3sNQH8h9voMhHDRnmm+G9lVVDPA4B2EyY8sbTeNQdxnmrTlPdVtdEoltCg05kh22LQPtm7tCwNpHaujW6/e80pOPh+accOneJbh7zi5xyhVOfL+8/RfOlq3f0w4UiLWC2BIIE8WxlFgqCu8oLNLuAvk5Nct8KocxLMv8Aa6Qd4MA7mCYyRs4h3+a50jANBtCu/wB71XCjzxLtvzSfAb8AV9MmoCQ+bDA3/wDM98/dQNOp+qkjg3HVoGub7yhibnhxBCd3n+WHEm5RxW9fplS+BScR5cBxDlidbrEQd4KmPi3n6Ba3TtQh05aQFTZEwN2HBp91eVv38baris46zHCtDf8Aj00j8mc7rRpGG6xZAA20lCn3lSJKPb9ULblClqAG0XTUWJPmxncJiRM4Db93xCDMc7WyG11n9+2St6eFRo3aVpIzsliDKSTt7jgNCPiG/wBJVeSBsAurOL3k8SAwA3Bv0FnHK15O8kqQPJf86LjpZUGUSrHExaMbatEPbsBgCBV371u9zwctXxENwEkQb6m+n5lojYvKpxySD7v203Mn3lRztMiLIoDRbuFJXcUB9PsGr1ZsWsOPEYBwnoYNjGxjFrymyrJtHNSdXkibmIUPuWroUQwYGKgQfUJB6/PPxfXK8OKjbPz8RnSL9oy5ZckcQctj9Fq/Z8VJMBtKFYiHThLpgyhbI3ilJYHncvis5OLuxk53sc9IM7bDkd1ozMrczhWiYRMImETCJhEwiYRMIoNZrEiXfIdq+5omv1ocDjzlH1GsEuyVmtLjAVKP7QadhayWPmFc/wD2XMhxVIiQfmrmi8Zhd6XrcEj7I33N8grcfrxx++SziaT3YWmSodSe0SQr8iAggiwfIzoBIMhZrrIRMImETCJhEwiYRMImETCJhEwiYRMImETCJhEwiYRMImETCJhFQ69/w0//AJUn/Ycw4r+i/ofktKXxt6hZv2C/4KP9X/72zD/Df+mb3+a04r+qVQ+yf/Ha7+8/97ZhwX/UVuv1K0r/ANJi19Z1vZqo4Svoe1L/ACkI3Kv+lf8A1L9c6n8ThrNpxY2nnoPzcLFtKaZdr9FrTPSsbC0CbPgUPJ5HH751OMAlZC5Xn9F16QPONQFCxRiS1VgSDyLDMaNVx884qfFOxPFTJolbuoiBh1MKeHWap4BOgiFrvWIqxJWrA3hgAxH/AC5ZtSs6n4gjKY/mfooLaYdhM9f4/lU9d9p3EMOohQNG/LqQdyhTTUQaNePH1zKpxrhTbVYJBzGvNXbQGIscbq99out9iDuxASMwBW/G3gljXtRA/Vhm3FcT4VPGy/23/N1nRpY34So5eqTLPpoiY6mVmJ2sK2jca9fv4+n1yrq9RtRjLeblt3Uim0tc7b82Uj9Rl++fd1Me0xd0NtYkerbt4ejzzf7fXLGs/wAfwhERP03UYG+HjO8KtoOuytBJK4QuHaONVBFsvubY8e5+QB85SnxLzTc4xMwB+H8Cs+k0PAHVQ/x6f7vp5vwrmlWOtrencSAfj5rb/n6Zn+qq+Ex9vMYy/lW8FmNzb2E/llodT6hLHqNPEuypt4JKtY2AE1Te9/t9c3q1XtqsYI80+3dZsY0sc46JoupSNq5oG2bIwpBAIJ3iwOWrj9OfpinWe6u6mYgfXujmNFMOGqdc6jLFJAqbNsrbSWUnbXN8MLFe3+cniKr2OaGxcxf+6UmNcCTorUE0shZl2LHXo3KxZuPiPqFLfgeSPlmjXPcSRAGlr9c8lUhosc1kaP7QyNozqGVC53hEAIHp3EkksbACs3twKzkp8Y88P4pAkzA6d+UrV1FoqYBkuNR1aZodNuERGqIRlKMQA4/v9XHth1eoWMmPPbLfupFNoc7Py/mymXXlNXHp4VUI27c7bnJKC2AJbwOF5ujfyy3iltYUmCx1MnLuowA0y92a9HneuZMImETCJhEwiYRUOuq5gkSNDIzoyAAqK3KRZ3ECv85hxIcaTmtEkiPyVpSgPBJVD7IwSw6btSxMrJuPlDuslqWm8/rWY8Cx9Ojge2COl/dX4gtc/ECqPQNJPFqdRLJA4WUkrTREjlmAI3+TdcXzmPC06tOs97mGHdPutKrmOY1oOXX7L71Lo0sumLfiCcv3RHcVLJfFH5BfSDu+X6ZNXhqj6RN8UzFs/wAtmjKrWvjTLXJaZeaUwpJCyLw0puMjcOQgp7KluSa8AD3NdE1H4Q5sDXL0zyn8uVlDWyQeioTdKkk1Gq3IyxzRBFe0PKjyQGur+n+mYuovfUqSIDhANvvK0FRrWNg3BVnQSzx6cQmBjKidsEFNhobVbdu4FUTxf0zSkajKQYW3AjSOqo8Mc/FNs1HoejmJIIChkQJIsjDbX4nkckEjk+B4rK06BptbTIkQZNov7+yl1XES6Y2Wc/Qpxo5YiDK/8qLlRUYfcCSSKv8A2Ue2YHhaooOZmch0mfzstBWYagdkMz1V3WaCSSfSM0BaONGEgbtmiygDjdzRF5rUpOfVpuLLAXmPuqNeGscAbnqpE6e0eu7scG2LslLTti23brrcD4oXWSKJZxONrfLhi0Z57pjBpYSbyq/ROlzJFKZYyDcpjQFCSZPLH1bQaoDnj1fPKcPRqNY4ubvAtr3j8O6mrUaXCDtKr/w3UfddJF2W3xTK7jdH8Kljwd/N7h/nKeDV8Gm3DdrgTlp3VvEZ4jnTmOat9ckk72n1BgkEcHdaQ3HdMoFgBzfg5pxBf4jKpaYbM5bdVWkBhcybmIz+yjm6e51GpkfSmVJFRUsxeVWiTue159/OVNJ3i1HOpyDEZbcypDxgaA6COqhn6JN2tHFKhnEZJlO5a2tY2jcwJoGv2yruGqYKbHDFGf2uVIqtxOcDE5LT6TFqNOxhZWnhHMUgKblH9DBmF14BH/t0UG1aJNMjE3Q2nob/AJ8sqhY8YhY6/dZ3R+kTpo5Fkj/E2SxxoGU/zLJYm65JUeeAv1znocNVbw5a4XggDr+ey1qVWGoCDaQSk/T9SYdEiREPCylizJQ2ir4ayPfj2yXUqvh0mht2kTl90D2YnknNXZenOuq0zJGzRxK6s9pyXHxG2BJskk17nNjSc2swtFgDe2vf1WYeDTcCbleizuXOmETCJhEwiYRMImETCJhEwiYRMIsv7SamSKB5YmAZBdEWDzVfTOfinvZSL25ha0Whzw0r50SaWXTLI7je4DAhRS/SvfI4dz6lIOJuUqBrXkAZLP8Asl1iWeOSXUOoVGK0FocBTuJv65hwXEvqsL6hyMLTiKTWENatiLq8DEBZo2J4FMDf6V5zqbXpOsHBYmm8ZhdwdRifdskVtvxUQa/WvGWbVY6cJmFBY4ZhRDrOnoHvR0TQO4VY8jK/qKUTiHqreE/ZE6zpz8M0Z8+GB8Cz4+gJwOIpHJw9UNJ40Rep6eSkEsT77AXcp3exA+eBWpPtiBn3Tw3tvBV/NlmmETCJhEwiYRMImETCJhEwiYRMImETCJhEwiYRMIsj7XH/AMHP/b/uM5eN/oP6Lah/UC+/ZT/g4P7Bk8H/AEGdFFf+oeqxv/h3/wAPN/5rf9i5x/4V/Sd1+i34v4x0Un2L3/dNPezt7nsnze9wvnj4qHHPjL8Bi8BkxF/mfqo4mPEduu/sz3d2r7eyvvUt7t13x8sng8U1I/1lRXww2dgpfsKg+7BqFh5Rf0Lcj/A/0y3+HgeCDzPzUcUfP6Ln7DoDoYyRe0yEfQ2wv/Qkfvkf4eAeGbPP6pxJ/wA0qj9memGfSaTcQqRSNJxe4srvQ+Sjn6/tmPCUTVoU5yBnnmVpWqYKjtyIXs89ZcSYRMImETCJhEwiYRMImETCJhEwiYRMImETCJhEwira7QxzLtlXcvysgfvR5zOpSbUEOEhWa8tMhVk6FpwKEdAewZ//AN5QcNSAgBW8V+6ofwWKPVQiJe2pSYsqswDVsQe/kBzzmH6emys0MECDl2H1WniucwzuPqtCDokCbQikBTYUO9Ag3e3dXnnN28NTbED3P3WZquOal0vS4o9/bBXfZamfknybv4vr5yzKLGTh15n8nmodUc6JTSdMiiQpEpRT5AZv8c+k/UYZRYxuFogI6o5xkppemRRoY41KofYM3+OfT+2GUWMbhaICOqOcZK70GhjhXZEu1f6bJA/QE8ftk06TaYhosoc8uMlWc0VUwiYRMImETCJhEwiYRMI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rcRect l="18160" r="18160" b="43697"/>
          <a:stretch>
            <a:fillRect/>
          </a:stretch>
        </p:blipFill>
        <p:spPr>
          <a:xfrm>
            <a:off x="593686" y="3714752"/>
            <a:ext cx="2714644" cy="2694519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808" y="3714752"/>
            <a:ext cx="2238391" cy="26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24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90" y="4643446"/>
            <a:ext cx="9751060" cy="1168400"/>
          </a:xfrm>
        </p:spPr>
        <p:txBody>
          <a:bodyPr>
            <a:noAutofit/>
          </a:bodyPr>
          <a:lstStyle/>
          <a:p>
            <a:r>
              <a:rPr lang="uk-UA" sz="2500" b="1" dirty="0" smtClean="0"/>
              <a:t>В середині 80-тих років майже всі церковні громади, які снували легально, належали до Російської православної церкви. Комуністичні партії проводили щодо церкви подвійну політику: з одного боку, влада переслідувала  її, а з іншого – використовувала як один зі засобів </a:t>
            </a:r>
            <a:r>
              <a:rPr lang="uk-UA" sz="2500" b="1" dirty="0" err="1" smtClean="0"/>
              <a:t>зросійщення</a:t>
            </a:r>
            <a:r>
              <a:rPr lang="uk-UA" sz="2500" b="1" dirty="0" smtClean="0"/>
              <a:t> українського народу. </a:t>
            </a:r>
            <a:br>
              <a:rPr lang="uk-UA" sz="2500" b="1" dirty="0" smtClean="0"/>
            </a:br>
            <a:r>
              <a:rPr lang="uk-UA" sz="2500" b="1" dirty="0" smtClean="0"/>
              <a:t>В умовах </a:t>
            </a:r>
            <a:r>
              <a:rPr lang="uk-UA" sz="2500" b="1" dirty="0" err="1" smtClean="0"/>
              <a:t>“перебудови”</a:t>
            </a:r>
            <a:r>
              <a:rPr lang="uk-UA" sz="2500" b="1" dirty="0" smtClean="0"/>
              <a:t> та гласності розпочалося релігійне відродження Української греко-католицької церкви, яка в 1946 році була насильно ліквідована комуністичною владою та змушена була діяти в підпіллі. Спираючись на підтримку віруючих  і міжнародної громадськості, УГКЦ почала боротьбу за свою легалізацію. Рух за відновлення діяльності УГКЦ переплітався з національно-визвольним рухом.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xmlns="" val="38198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562" y="642918"/>
            <a:ext cx="10233381" cy="5427682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Відродженню УГКЦ сприяло відзначення 1000-ліття хрещення Київської Русі (1988 р.) у Львівській, Івано-Франківській та Тернопільській областя</a:t>
            </a:r>
            <a:r>
              <a:rPr lang="uk-UA" dirty="0" smtClean="0"/>
              <a:t>х, де були проведені несанкціоновані владою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масові богослужіння. 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травні 1989 року делегація УГКЦ прибула до Москви зі зверненням до Михайла Горбачова про відновлення церкви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dirty="0" smtClean="0"/>
              <a:t>Однак вона не отримала позитивної відповіді, через що на знак протесту група греко-католиків розпочала голодування в центрі міста. Одночасно відбувалися багатотисячні мітинги та демонстрації. Глава УГКЦ кардинал </a:t>
            </a:r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Мирослав </a:t>
            </a:r>
            <a:r>
              <a:rPr lang="uk-UA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Любачівський</a:t>
            </a:r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звернувся до віруючих із закликом стати на захист релігійної свободи, на який відгукнулися тисячі віруючих. Вони взяли участь  у церковних службах по всій Західній Україні.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03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4" y="642918"/>
            <a:ext cx="437154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4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20" y="3214686"/>
            <a:ext cx="4305321" cy="3224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4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198" y="3714752"/>
            <a:ext cx="4057956" cy="2759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4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470" y="357166"/>
            <a:ext cx="4357718" cy="276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2381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86" y="431800"/>
            <a:ext cx="11144327" cy="11684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Єпископ</a:t>
            </a:r>
            <a:r>
              <a:rPr lang="ru-RU" sz="2000" dirty="0" smtClean="0"/>
              <a:t> 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Греко-Католицької</a:t>
            </a:r>
            <a:r>
              <a:rPr lang="ru-RU" sz="2000" dirty="0" smtClean="0"/>
              <a:t> Церкви, кардинал </a:t>
            </a:r>
            <a:r>
              <a:rPr lang="ru-RU" sz="2000" dirty="0" err="1" smtClean="0"/>
              <a:t>Римо-Католицької</a:t>
            </a:r>
            <a:r>
              <a:rPr lang="ru-RU" sz="2000" dirty="0" smtClean="0"/>
              <a:t> Церкви; </a:t>
            </a:r>
            <a:r>
              <a:rPr lang="ru-RU" sz="2000" dirty="0" err="1" smtClean="0"/>
              <a:t>з</a:t>
            </a:r>
            <a:r>
              <a:rPr lang="ru-RU" sz="2000" dirty="0" smtClean="0"/>
              <a:t> 7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 1984 року </a:t>
            </a:r>
            <a:r>
              <a:rPr lang="ru-RU" sz="2000" dirty="0" err="1" smtClean="0"/>
              <a:t>Верховний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архиєпископ</a:t>
            </a:r>
            <a:r>
              <a:rPr lang="ru-RU" sz="2000" dirty="0" smtClean="0"/>
              <a:t> </a:t>
            </a:r>
            <a:r>
              <a:rPr lang="ru-RU" sz="2000" dirty="0" err="1" smtClean="0"/>
              <a:t>Львівський</a:t>
            </a:r>
            <a:r>
              <a:rPr lang="ru-RU" sz="2000" dirty="0" smtClean="0"/>
              <a:t> — </a:t>
            </a:r>
            <a:r>
              <a:rPr lang="ru-RU" sz="2000" dirty="0" err="1" smtClean="0"/>
              <a:t>предстоятель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Греко-Католицької</a:t>
            </a:r>
            <a:r>
              <a:rPr lang="ru-RU" sz="2000" dirty="0" smtClean="0"/>
              <a:t> Церкви.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80362" y="1285860"/>
            <a:ext cx="3857652" cy="514353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 smtClean="0"/>
              <a:t>Верхо́вний</a:t>
            </a:r>
            <a:r>
              <a:rPr lang="ru-RU" i="1" dirty="0" smtClean="0"/>
              <a:t> </a:t>
            </a:r>
            <a:r>
              <a:rPr lang="ru-RU" i="1" dirty="0" err="1" smtClean="0"/>
              <a:t>архиєпи́скоп</a:t>
            </a:r>
            <a:r>
              <a:rPr lang="ru-RU" dirty="0" smtClean="0"/>
              <a:t> </a:t>
            </a:r>
            <a:r>
              <a:rPr lang="ru-RU" b="1" dirty="0" err="1" smtClean="0"/>
              <a:t>Миросла́в</a:t>
            </a:r>
            <a:r>
              <a:rPr lang="ru-RU" b="1" dirty="0" smtClean="0"/>
              <a:t> </a:t>
            </a:r>
            <a:r>
              <a:rPr lang="ru-RU" b="1" dirty="0" err="1" smtClean="0"/>
              <a:t>Іва́н</a:t>
            </a:r>
            <a:r>
              <a:rPr lang="ru-RU" b="1" dirty="0" smtClean="0"/>
              <a:t> </a:t>
            </a:r>
            <a:r>
              <a:rPr lang="ru-RU" b="1" dirty="0" err="1" smtClean="0"/>
              <a:t>Любачі́вський</a:t>
            </a:r>
            <a:r>
              <a:rPr lang="ru-RU" dirty="0" smtClean="0"/>
              <a:t> (*</a:t>
            </a:r>
            <a:r>
              <a:rPr lang="ru-RU" dirty="0" smtClean="0">
                <a:hlinkClick r:id="rId3" tooltip="24 червня"/>
              </a:rPr>
              <a:t>24 </a:t>
            </a:r>
            <a:r>
              <a:rPr lang="ru-RU" dirty="0" err="1" smtClean="0">
                <a:hlinkClick r:id="rId3" tooltip="24 червня"/>
              </a:rPr>
              <a:t>червня</a:t>
            </a:r>
            <a:r>
              <a:rPr lang="ru-RU" dirty="0" smtClean="0"/>
              <a:t> </a:t>
            </a:r>
            <a:r>
              <a:rPr lang="ru-RU" dirty="0" smtClean="0">
                <a:hlinkClick r:id="rId4" tooltip="1914"/>
              </a:rPr>
              <a:t>1914</a:t>
            </a:r>
            <a:r>
              <a:rPr lang="ru-RU" dirty="0" smtClean="0"/>
              <a:t>, Долина — †</a:t>
            </a:r>
            <a:r>
              <a:rPr lang="ru-RU" dirty="0" smtClean="0">
                <a:hlinkClick r:id="rId5" tooltip="14 грудня"/>
              </a:rPr>
              <a:t>14 </a:t>
            </a:r>
            <a:r>
              <a:rPr lang="ru-RU" dirty="0" err="1" smtClean="0">
                <a:hlinkClick r:id="rId5" tooltip="14 грудня"/>
              </a:rPr>
              <a:t>грудня</a:t>
            </a:r>
            <a:r>
              <a:rPr lang="ru-RU" dirty="0" smtClean="0"/>
              <a:t> </a:t>
            </a:r>
            <a:r>
              <a:rPr lang="ru-RU" dirty="0" smtClean="0">
                <a:hlinkClick r:id="rId6" tooltip="2000"/>
              </a:rPr>
              <a:t>2000</a:t>
            </a:r>
            <a:r>
              <a:rPr lang="ru-RU" dirty="0" smtClean="0"/>
              <a:t>, </a:t>
            </a:r>
            <a:r>
              <a:rPr lang="ru-RU" dirty="0" err="1" smtClean="0"/>
              <a:t>Львів</a:t>
            </a:r>
            <a:r>
              <a:rPr lang="ru-RU" dirty="0" smtClean="0"/>
              <a:t>)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батьки — </a:t>
            </a:r>
            <a:r>
              <a:rPr lang="ru-RU" sz="2200" dirty="0" err="1" smtClean="0"/>
              <a:t>Євстахій</a:t>
            </a:r>
            <a:r>
              <a:rPr lang="ru-RU" sz="2200" dirty="0" smtClean="0"/>
              <a:t> </a:t>
            </a:r>
            <a:r>
              <a:rPr lang="ru-RU" sz="2200" dirty="0" err="1" smtClean="0"/>
              <a:t>Любачівський</a:t>
            </a:r>
            <a:r>
              <a:rPr lang="ru-RU" sz="2200" dirty="0" smtClean="0"/>
              <a:t> та Анна </a:t>
            </a:r>
            <a:r>
              <a:rPr lang="ru-RU" sz="2200" dirty="0" err="1" smtClean="0"/>
              <a:t>Олійник</a:t>
            </a:r>
            <a:r>
              <a:rPr lang="ru-RU" sz="2200" dirty="0" smtClean="0"/>
              <a:t> — </a:t>
            </a:r>
            <a:r>
              <a:rPr lang="ru-RU" sz="2200" dirty="0" err="1" smtClean="0"/>
              <a:t>мали</a:t>
            </a:r>
            <a:r>
              <a:rPr lang="ru-RU" sz="2200" dirty="0" smtClean="0"/>
              <a:t> </a:t>
            </a:r>
            <a:r>
              <a:rPr lang="ru-RU" sz="2200" dirty="0" err="1" smtClean="0"/>
              <a:t>трьох</a:t>
            </a:r>
            <a:r>
              <a:rPr lang="ru-RU" sz="2200" dirty="0" smtClean="0"/>
              <a:t> </a:t>
            </a:r>
            <a:r>
              <a:rPr lang="ru-RU" sz="2200" dirty="0" err="1" smtClean="0"/>
              <a:t>синів</a:t>
            </a:r>
            <a:r>
              <a:rPr lang="ru-RU" sz="2200" dirty="0" smtClean="0"/>
              <a:t>,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Мирослав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найстаршим</a:t>
            </a:r>
            <a:r>
              <a:rPr lang="ru-RU" sz="2200" dirty="0" smtClean="0"/>
              <a:t>. </a:t>
            </a:r>
            <a:r>
              <a:rPr lang="ru-RU" sz="2200" dirty="0" err="1" smtClean="0"/>
              <a:t>Дбайливе</a:t>
            </a:r>
            <a:r>
              <a:rPr lang="ru-RU" sz="2200" dirty="0" smtClean="0"/>
              <a:t> </a:t>
            </a:r>
            <a:r>
              <a:rPr lang="ru-RU" sz="2200" dirty="0" err="1" smtClean="0"/>
              <a:t>родинне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релігійне</a:t>
            </a:r>
            <a:r>
              <a:rPr lang="ru-RU" sz="2200" dirty="0" smtClean="0"/>
              <a:t> </a:t>
            </a:r>
            <a:r>
              <a:rPr lang="ru-RU" sz="2200" dirty="0" err="1" smtClean="0"/>
              <a:t>виховання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ґрунтом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подальшого</a:t>
            </a:r>
            <a:r>
              <a:rPr lang="ru-RU" sz="2200" dirty="0" smtClean="0"/>
              <a:t> духовного </a:t>
            </a:r>
            <a:r>
              <a:rPr lang="ru-RU" sz="2200" dirty="0" err="1" smtClean="0"/>
              <a:t>зросту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У 1933 р. </a:t>
            </a:r>
            <a:r>
              <a:rPr lang="ru-RU" sz="2200" dirty="0" err="1" smtClean="0"/>
              <a:t>закінчив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відзнакою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 у </a:t>
            </a:r>
            <a:r>
              <a:rPr lang="ru-RU" sz="2200" dirty="0" err="1" smtClean="0">
                <a:hlinkClick r:id="rId7" tooltip="Стрий"/>
              </a:rPr>
              <a:t>Стрийській</a:t>
            </a:r>
            <a:r>
              <a:rPr lang="ru-RU" sz="2200" dirty="0" smtClean="0"/>
              <a:t> </a:t>
            </a:r>
            <a:r>
              <a:rPr lang="ru-RU" sz="2200" dirty="0" err="1" smtClean="0"/>
              <a:t>гімназії</a:t>
            </a:r>
            <a:r>
              <a:rPr lang="ru-RU" sz="2200" dirty="0" smtClean="0"/>
              <a:t>.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початкової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освіти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8" tooltip="1934"/>
              </a:rPr>
              <a:t>1934</a:t>
            </a:r>
            <a:r>
              <a:rPr lang="ru-RU" sz="2200" dirty="0" smtClean="0"/>
              <a:t> по </a:t>
            </a:r>
            <a:r>
              <a:rPr lang="ru-RU" sz="2200" dirty="0" smtClean="0">
                <a:hlinkClick r:id="rId9" tooltip="1937"/>
              </a:rPr>
              <a:t>1937</a:t>
            </a:r>
            <a:r>
              <a:rPr lang="ru-RU" sz="2200" dirty="0" smtClean="0"/>
              <a:t> </a:t>
            </a:r>
            <a:r>
              <a:rPr lang="ru-RU" sz="2200" dirty="0" err="1" smtClean="0"/>
              <a:t>рік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навчався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українській</a:t>
            </a:r>
            <a:r>
              <a:rPr lang="ru-RU" sz="2200" dirty="0" smtClean="0"/>
              <a:t> </a:t>
            </a:r>
            <a:r>
              <a:rPr lang="ru-RU" sz="2200" dirty="0" err="1" smtClean="0"/>
              <a:t>греко-католицькій</a:t>
            </a:r>
            <a:r>
              <a:rPr lang="ru-RU" sz="2200" dirty="0" smtClean="0"/>
              <a:t> </a:t>
            </a:r>
            <a:r>
              <a:rPr lang="ru-RU" sz="2200" dirty="0" err="1" smtClean="0">
                <a:hlinkClick r:id="rId10" tooltip="Львів"/>
              </a:rPr>
              <a:t>Львівській</a:t>
            </a:r>
            <a:r>
              <a:rPr lang="ru-RU" sz="2200" dirty="0" smtClean="0"/>
              <a:t> </a:t>
            </a:r>
            <a:r>
              <a:rPr lang="ru-RU" sz="2200" dirty="0" err="1" smtClean="0"/>
              <a:t>Богословській</a:t>
            </a:r>
            <a:r>
              <a:rPr lang="ru-RU" sz="2200" dirty="0" smtClean="0"/>
              <a:t> </a:t>
            </a:r>
            <a:r>
              <a:rPr lang="ru-RU" sz="2200" dirty="0" err="1" smtClean="0"/>
              <a:t>Академії</a:t>
            </a:r>
            <a:r>
              <a:rPr lang="ru-RU" sz="2200" dirty="0" smtClean="0"/>
              <a:t>, на </a:t>
            </a:r>
            <a:r>
              <a:rPr lang="ru-RU" sz="2200" dirty="0" err="1" smtClean="0"/>
              <a:t>факультеті</a:t>
            </a:r>
            <a:r>
              <a:rPr lang="ru-RU" sz="2200" dirty="0" smtClean="0"/>
              <a:t> </a:t>
            </a:r>
            <a:r>
              <a:rPr lang="ru-RU" sz="2200" dirty="0" err="1" smtClean="0"/>
              <a:t>філософії</a:t>
            </a:r>
            <a:r>
              <a:rPr lang="ru-RU" sz="2200" dirty="0" smtClean="0"/>
              <a:t>, а </a:t>
            </a:r>
            <a:r>
              <a:rPr lang="ru-RU" sz="2200" dirty="0" err="1" smtClean="0"/>
              <a:t>потім</a:t>
            </a:r>
            <a:r>
              <a:rPr lang="ru-RU" sz="2200" dirty="0" smtClean="0"/>
              <a:t> на </a:t>
            </a:r>
            <a:r>
              <a:rPr lang="ru-RU" sz="2200" dirty="0" err="1" smtClean="0"/>
              <a:t>факультеті</a:t>
            </a:r>
            <a:r>
              <a:rPr lang="ru-RU" sz="2200" dirty="0" smtClean="0"/>
              <a:t> </a:t>
            </a:r>
            <a:r>
              <a:rPr lang="ru-RU" sz="2200" dirty="0" err="1" smtClean="0">
                <a:hlinkClick r:id="rId11" tooltip="Теологія"/>
              </a:rPr>
              <a:t>теології</a:t>
            </a:r>
            <a:r>
              <a:rPr lang="ru-RU" sz="2200" dirty="0" smtClean="0"/>
              <a:t>.</a:t>
            </a:r>
          </a:p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/>
      </p:sp>
      <p:pic>
        <p:nvPicPr>
          <p:cNvPr id="14" name="Рисунок 13" descr="5-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9504" y="2143116"/>
            <a:ext cx="2857520" cy="365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-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5850" y="2071678"/>
            <a:ext cx="138500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5-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9565" y="3571876"/>
            <a:ext cx="1738649" cy="23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944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0" y="428604"/>
            <a:ext cx="11358642" cy="6143668"/>
          </a:xfrm>
        </p:spPr>
        <p:txBody>
          <a:bodyPr>
            <a:noAutofit/>
          </a:bodyPr>
          <a:lstStyle/>
          <a:p>
            <a:r>
              <a:rPr lang="ru-RU" sz="2000" dirty="0" smtClean="0"/>
              <a:t>У </a:t>
            </a:r>
            <a:r>
              <a:rPr lang="ru-RU" sz="2000" dirty="0" smtClean="0">
                <a:hlinkClick r:id="rId2" tooltip="1937"/>
              </a:rPr>
              <a:t>1937</a:t>
            </a:r>
            <a:r>
              <a:rPr lang="ru-RU" sz="2000" dirty="0" smtClean="0"/>
              <a:t> 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розпочав</a:t>
            </a:r>
            <a:r>
              <a:rPr lang="ru-RU" sz="2000" dirty="0" smtClean="0"/>
              <a:t> </a:t>
            </a:r>
            <a:r>
              <a:rPr lang="ru-RU" sz="2000" dirty="0" err="1" smtClean="0"/>
              <a:t>дальші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3" tooltip="Богослов"/>
              </a:rPr>
              <a:t>богословські</a:t>
            </a:r>
            <a:r>
              <a:rPr lang="ru-RU" sz="2000" dirty="0" smtClean="0"/>
              <a:t> </a:t>
            </a:r>
            <a:r>
              <a:rPr lang="ru-RU" sz="2000" dirty="0" err="1" smtClean="0"/>
              <a:t>студії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4" tooltip="Єзуїтська колегія Canisianum в Інсбруку"/>
              </a:rPr>
              <a:t>Канізіанум</a:t>
            </a:r>
            <a:r>
              <a:rPr lang="ru-RU" sz="2000" dirty="0" smtClean="0"/>
              <a:t> </a:t>
            </a:r>
            <a:r>
              <a:rPr lang="ru-RU" sz="2000" dirty="0" err="1" smtClean="0"/>
              <a:t>в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5" tooltip="Інсбрук"/>
              </a:rPr>
              <a:t>Інсбруці</a:t>
            </a:r>
            <a:r>
              <a:rPr lang="ru-RU" sz="2000" dirty="0" smtClean="0"/>
              <a:t> (</a:t>
            </a:r>
            <a:r>
              <a:rPr lang="ru-RU" sz="2000" dirty="0" err="1" smtClean="0">
                <a:hlinkClick r:id="rId6" tooltip="Австрія"/>
              </a:rPr>
              <a:t>Австрія</a:t>
            </a:r>
            <a:r>
              <a:rPr lang="ru-RU" sz="2000" dirty="0" smtClean="0"/>
              <a:t>). 18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1938 р. </a:t>
            </a:r>
            <a:r>
              <a:rPr lang="ru-RU" sz="2000" dirty="0" err="1" smtClean="0"/>
              <a:t>прийняв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священиче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свячення</a:t>
            </a:r>
            <a:r>
              <a:rPr lang="ru-RU" sz="2000" dirty="0" smtClean="0"/>
              <a:t> в сан </a:t>
            </a:r>
            <a:r>
              <a:rPr lang="ru-RU" sz="2000" dirty="0" err="1" smtClean="0">
                <a:hlinkClick r:id="rId7" tooltip="Диякон"/>
              </a:rPr>
              <a:t>диякона</a:t>
            </a:r>
            <a:r>
              <a:rPr lang="ru-RU" sz="2000" dirty="0" smtClean="0"/>
              <a:t>. </a:t>
            </a:r>
            <a:r>
              <a:rPr lang="ru-RU" sz="2000" dirty="0" smtClean="0">
                <a:hlinkClick r:id="rId8" tooltip="21 вересня"/>
              </a:rPr>
              <a:t>21 </a:t>
            </a:r>
            <a:r>
              <a:rPr lang="ru-RU" sz="2000" dirty="0" err="1" smtClean="0">
                <a:hlinkClick r:id="rId8" tooltip="21 вересня"/>
              </a:rPr>
              <a:t>вересня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9" tooltip="1938"/>
              </a:rPr>
              <a:t>1938</a:t>
            </a:r>
            <a:r>
              <a:rPr lang="ru-RU" sz="2000" dirty="0" smtClean="0"/>
              <a:t> року </a:t>
            </a:r>
            <a:r>
              <a:rPr lang="ru-RU" sz="2000" dirty="0" err="1" smtClean="0"/>
              <a:t>приїхав</a:t>
            </a:r>
            <a:r>
              <a:rPr lang="ru-RU" sz="2000" dirty="0" smtClean="0"/>
              <a:t> на короткий час до Львова, де </a:t>
            </a:r>
            <a:r>
              <a:rPr lang="ru-RU" sz="2000" dirty="0" err="1" smtClean="0"/>
              <a:t>приймає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ієрейські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рук </a:t>
            </a:r>
            <a:r>
              <a:rPr lang="ru-RU" sz="2000" dirty="0" err="1" smtClean="0">
                <a:hlinkClick r:id="rId10" tooltip="Галицька митрополія"/>
              </a:rPr>
              <a:t>митрополита</a:t>
            </a:r>
            <a:r>
              <a:rPr lang="ru-RU" sz="2000" dirty="0" err="1" smtClean="0">
                <a:hlinkClick r:id="rId11" tooltip="Граф"/>
              </a:rPr>
              <a:t>графа</a:t>
            </a:r>
            <a:r>
              <a:rPr lang="ru-RU" sz="2000" dirty="0" smtClean="0"/>
              <a:t> Кир </a:t>
            </a:r>
            <a:r>
              <a:rPr lang="ru-RU" sz="2000" dirty="0" smtClean="0">
                <a:hlinkClick r:id="rId12" tooltip="Шептицький Андрій"/>
              </a:rPr>
              <a:t>Андрея </a:t>
            </a:r>
            <a:r>
              <a:rPr lang="ru-RU" sz="2000" dirty="0" err="1" smtClean="0">
                <a:hlinkClick r:id="rId12" tooltip="Шептицький Андрій"/>
              </a:rPr>
              <a:t>Шептицького</a:t>
            </a:r>
            <a:r>
              <a:rPr lang="ru-RU" sz="2000" dirty="0" smtClean="0"/>
              <a:t>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свячень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в </a:t>
            </a:r>
            <a:r>
              <a:rPr lang="ru-RU" sz="2000" dirty="0" err="1" smtClean="0">
                <a:hlinkClick r:id="rId5" tooltip="Інсбрук"/>
              </a:rPr>
              <a:t>Інсбруці</a:t>
            </a:r>
            <a:r>
              <a:rPr lang="ru-RU" sz="2000" dirty="0" smtClean="0"/>
              <a:t>. У </a:t>
            </a:r>
            <a:r>
              <a:rPr lang="ru-RU" sz="2000" dirty="0" smtClean="0">
                <a:hlinkClick r:id="rId13" tooltip="1939"/>
              </a:rPr>
              <a:t>1939</a:t>
            </a:r>
            <a:r>
              <a:rPr lang="ru-RU" sz="2000" dirty="0" smtClean="0"/>
              <a:t> 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у </a:t>
            </a:r>
            <a:r>
              <a:rPr lang="ru-RU" sz="2000" dirty="0" err="1" smtClean="0"/>
              <a:t>зв'язку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початком </a:t>
            </a:r>
            <a:r>
              <a:rPr lang="ru-RU" sz="2000" dirty="0" smtClean="0">
                <a:hlinkClick r:id="rId14" tooltip="Друга світова війна"/>
              </a:rPr>
              <a:t>II </a:t>
            </a:r>
            <a:r>
              <a:rPr lang="ru-RU" sz="2000" dirty="0" err="1" smtClean="0">
                <a:hlinkClick r:id="rId14" tooltip="Друга світова війна"/>
              </a:rPr>
              <a:t>світової</a:t>
            </a:r>
            <a:r>
              <a:rPr lang="ru-RU" sz="2000" dirty="0" smtClean="0">
                <a:hlinkClick r:id="rId14" tooltip="Друга світова війна"/>
              </a:rPr>
              <a:t> </a:t>
            </a:r>
            <a:r>
              <a:rPr lang="ru-RU" sz="2000" dirty="0" err="1" smtClean="0">
                <a:hlinkClick r:id="rId14" tooltip="Друга світова війна"/>
              </a:rPr>
              <a:t>війни</a:t>
            </a:r>
            <a:r>
              <a:rPr lang="ru-RU" sz="2000" dirty="0" smtClean="0"/>
              <a:t>,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змушений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перенестися</a:t>
            </a:r>
            <a:r>
              <a:rPr lang="ru-RU" sz="2000" dirty="0" smtClean="0"/>
              <a:t> до </a:t>
            </a:r>
            <a:r>
              <a:rPr lang="ru-RU" sz="2000" dirty="0" err="1" smtClean="0">
                <a:hlinkClick r:id="rId15" tooltip="Швейцарія"/>
              </a:rPr>
              <a:t>Швейцарії</a:t>
            </a:r>
            <a:r>
              <a:rPr lang="ru-RU" sz="2000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з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16" tooltip="1942"/>
              </a:rPr>
              <a:t>1942</a:t>
            </a:r>
            <a:r>
              <a:rPr lang="ru-RU" sz="2000" dirty="0" smtClean="0"/>
              <a:t> до </a:t>
            </a:r>
            <a:r>
              <a:rPr lang="ru-RU" sz="2000" dirty="0" smtClean="0">
                <a:hlinkClick r:id="rId17" tooltip="1945"/>
              </a:rPr>
              <a:t>1945</a:t>
            </a:r>
            <a:r>
              <a:rPr lang="ru-RU" sz="2000" dirty="0" smtClean="0"/>
              <a:t> року,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студіює</a:t>
            </a:r>
            <a:r>
              <a:rPr lang="ru-RU" sz="2000" dirty="0" smtClean="0"/>
              <a:t> в </a:t>
            </a:r>
            <a:r>
              <a:rPr lang="ru-RU" sz="2000" dirty="0" err="1" smtClean="0">
                <a:hlinkClick r:id="rId18" tooltip="Біблійний інститут у Римі (ще не написана)"/>
              </a:rPr>
              <a:t>Біблійному</a:t>
            </a:r>
            <a:r>
              <a:rPr lang="ru-RU" sz="2000" dirty="0" smtClean="0">
                <a:hlinkClick r:id="rId18" tooltip="Біблійний інститут у Римі (ще не написана)"/>
              </a:rPr>
              <a:t> </a:t>
            </a:r>
            <a:r>
              <a:rPr lang="ru-RU" sz="2000" dirty="0" err="1" smtClean="0">
                <a:hlinkClick r:id="rId18" tooltip="Біблійний інститут у Римі (ще не написана)"/>
              </a:rPr>
              <a:t>інституті</a:t>
            </a:r>
            <a:r>
              <a:rPr lang="ru-RU" sz="2000" dirty="0" smtClean="0">
                <a:hlinkClick r:id="rId18" tooltip="Біблійний інститут у Римі (ще не написана)"/>
              </a:rPr>
              <a:t> у </a:t>
            </a:r>
            <a:r>
              <a:rPr lang="ru-RU" sz="2000" dirty="0" err="1" smtClean="0">
                <a:hlinkClick r:id="rId18" tooltip="Біблійний інститут у Римі (ще не написана)"/>
              </a:rPr>
              <a:t>Римі</a:t>
            </a:r>
            <a:r>
              <a:rPr lang="ru-RU" sz="2000" dirty="0" smtClean="0"/>
              <a:t>, де в </a:t>
            </a:r>
            <a:r>
              <a:rPr lang="ru-RU" sz="2000" dirty="0" smtClean="0">
                <a:hlinkClick r:id="rId19" tooltip="1944"/>
              </a:rPr>
              <a:t>1944</a:t>
            </a:r>
            <a:r>
              <a:rPr lang="ru-RU" sz="2000" dirty="0" smtClean="0"/>
              <a:t> 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здобуває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магістра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біблійних</a:t>
            </a:r>
            <a:r>
              <a:rPr lang="ru-RU" sz="2000" dirty="0" smtClean="0"/>
              <a:t> наук </a:t>
            </a:r>
            <a:r>
              <a:rPr lang="ru-RU" sz="2000" dirty="0" err="1" smtClean="0"/>
              <a:t>і</a:t>
            </a:r>
            <a:r>
              <a:rPr lang="ru-RU" sz="2000" dirty="0" smtClean="0"/>
              <a:t> доктора </a:t>
            </a:r>
            <a:r>
              <a:rPr lang="ru-RU" sz="2000" dirty="0" err="1" smtClean="0"/>
              <a:t>теології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в </a:t>
            </a:r>
            <a:r>
              <a:rPr lang="ru-RU" sz="2000" dirty="0" err="1" smtClean="0">
                <a:hlinkClick r:id="rId20" tooltip="Папський Григоріанський університет"/>
              </a:rPr>
              <a:t>Григоріанському</a:t>
            </a:r>
            <a:r>
              <a:rPr lang="ru-RU" sz="2000" dirty="0" smtClean="0">
                <a:hlinkClick r:id="rId20" tooltip="Папський Григоріанський університет"/>
              </a:rPr>
              <a:t> </a:t>
            </a:r>
            <a:r>
              <a:rPr lang="ru-RU" sz="2000" dirty="0" err="1" smtClean="0">
                <a:hlinkClick r:id="rId20" tooltip="Папський Григоріанський університет"/>
              </a:rPr>
              <a:t>університеті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17" tooltip="1945"/>
              </a:rPr>
              <a:t>1945</a:t>
            </a:r>
            <a:r>
              <a:rPr lang="ru-RU" sz="2000" dirty="0" smtClean="0"/>
              <a:t>–</a:t>
            </a:r>
            <a:r>
              <a:rPr lang="ru-RU" sz="2000" dirty="0" smtClean="0">
                <a:hlinkClick r:id="rId21" tooltip="1947"/>
              </a:rPr>
              <a:t>1947</a:t>
            </a:r>
            <a:r>
              <a:rPr lang="ru-RU" sz="2000" dirty="0" smtClean="0"/>
              <a:t>), де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</a:t>
            </a:r>
            <a:r>
              <a:rPr lang="ru-RU" sz="2000" dirty="0" err="1" smtClean="0"/>
              <a:t>ліценціат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філософії</a:t>
            </a:r>
            <a:r>
              <a:rPr lang="ru-RU" sz="2000" dirty="0" smtClean="0"/>
              <a:t>. З </a:t>
            </a:r>
            <a:r>
              <a:rPr lang="ru-RU" sz="2000" dirty="0" smtClean="0">
                <a:hlinkClick r:id="rId17" tooltip="1945"/>
              </a:rPr>
              <a:t>1945</a:t>
            </a:r>
            <a:r>
              <a:rPr lang="ru-RU" sz="2000" dirty="0" smtClean="0"/>
              <a:t> до </a:t>
            </a:r>
            <a:r>
              <a:rPr lang="ru-RU" sz="2000" dirty="0" smtClean="0">
                <a:hlinkClick r:id="rId21" tooltip="1947"/>
              </a:rPr>
              <a:t>1947</a:t>
            </a:r>
            <a:r>
              <a:rPr lang="ru-RU" sz="2000" dirty="0" smtClean="0"/>
              <a:t> року </a:t>
            </a:r>
            <a:r>
              <a:rPr lang="ru-RU" sz="2000" dirty="0" err="1" smtClean="0"/>
              <a:t>студіює</a:t>
            </a:r>
            <a:r>
              <a:rPr lang="ru-RU" sz="2000" dirty="0" smtClean="0"/>
              <a:t> медицину в </a:t>
            </a:r>
            <a:r>
              <a:rPr lang="ru-RU" sz="2000" dirty="0" err="1" smtClean="0">
                <a:hlinkClick r:id="rId22" tooltip="Римський університет Ла Сапієнца"/>
              </a:rPr>
              <a:t>Королівському</a:t>
            </a:r>
            <a:r>
              <a:rPr lang="ru-RU" sz="2000" dirty="0" smtClean="0">
                <a:hlinkClick r:id="rId22" tooltip="Римський університет Ла Сапієнца"/>
              </a:rPr>
              <a:t> </a:t>
            </a:r>
            <a:r>
              <a:rPr lang="ru-RU" sz="2000" dirty="0" err="1" smtClean="0">
                <a:hlinkClick r:id="rId22" tooltip="Римський університет Ла Сапієнца"/>
              </a:rPr>
              <a:t>Італійському</a:t>
            </a:r>
            <a:r>
              <a:rPr lang="ru-RU" sz="2000" dirty="0" smtClean="0">
                <a:hlinkClick r:id="rId22" tooltip="Римський університет Ла Сапієнца"/>
              </a:rPr>
              <a:t> </a:t>
            </a:r>
            <a:r>
              <a:rPr lang="ru-RU" sz="2000" dirty="0" err="1" smtClean="0">
                <a:hlinkClick r:id="rId22" tooltip="Римський університет Ла Сапієнца"/>
              </a:rPr>
              <a:t>університеті</a:t>
            </a:r>
            <a:r>
              <a:rPr lang="ru-RU" sz="2000" dirty="0" smtClean="0"/>
              <a:t> </a:t>
            </a:r>
            <a:r>
              <a:rPr lang="ru-RU" sz="2000" dirty="0" err="1" smtClean="0"/>
              <a:t>в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23" tooltip="Рим"/>
              </a:rPr>
              <a:t>Римі</a:t>
            </a:r>
            <a:r>
              <a:rPr lang="ru-RU" sz="2000" dirty="0" smtClean="0"/>
              <a:t>.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опіку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українцям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 err="1" smtClean="0"/>
              <a:t>травні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21" tooltip="1947"/>
              </a:rPr>
              <a:t>1947</a:t>
            </a:r>
            <a:r>
              <a:rPr lang="ru-RU" sz="2000" dirty="0" smtClean="0"/>
              <a:t> року о. </a:t>
            </a:r>
            <a:r>
              <a:rPr lang="ru-RU" sz="2000" dirty="0" err="1" smtClean="0"/>
              <a:t>Любачівський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виїхав</a:t>
            </a:r>
            <a:r>
              <a:rPr lang="ru-RU" sz="2000" dirty="0" smtClean="0"/>
              <a:t> до </a:t>
            </a:r>
            <a:r>
              <a:rPr lang="ru-RU" sz="2000" dirty="0" smtClean="0">
                <a:hlinkClick r:id="rId24" tooltip="США"/>
              </a:rPr>
              <a:t>США</a:t>
            </a:r>
            <a:r>
              <a:rPr lang="ru-RU" sz="2000" dirty="0" smtClean="0"/>
              <a:t> для </a:t>
            </a:r>
            <a:r>
              <a:rPr lang="ru-RU" sz="2000" dirty="0" err="1" smtClean="0"/>
              <a:t>опіки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українськими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емігрантами-католиками</a:t>
            </a:r>
            <a:r>
              <a:rPr lang="ru-RU" sz="2000" dirty="0" smtClean="0"/>
              <a:t> в м. </a:t>
            </a:r>
            <a:r>
              <a:rPr lang="ru-RU" sz="2000" dirty="0" err="1" smtClean="0">
                <a:hlinkClick r:id="rId25" tooltip="Філадельфія"/>
              </a:rPr>
              <a:t>Філадельфія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err="1" smtClean="0">
                <a:hlinkClick r:id="rId26" tooltip="Стемфорд (Коннектикут)"/>
              </a:rPr>
              <a:t>Стемфорді</a:t>
            </a:r>
            <a:r>
              <a:rPr lang="ru-RU" sz="2000" dirty="0" smtClean="0"/>
              <a:t>. Служить секретарем </a:t>
            </a:r>
            <a:r>
              <a:rPr lang="ru-RU" sz="2000" dirty="0" err="1" smtClean="0"/>
              <a:t>Архієпископа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27" tooltip="УГКЦ"/>
              </a:rPr>
              <a:t>УГКЦ</a:t>
            </a:r>
            <a:r>
              <a:rPr lang="ru-RU" sz="2000" dirty="0" smtClean="0"/>
              <a:t>. У </a:t>
            </a:r>
            <a:r>
              <a:rPr lang="ru-RU" sz="2000" dirty="0" smtClean="0">
                <a:hlinkClick r:id="rId28" tooltip="1949"/>
              </a:rPr>
              <a:t>1949</a:t>
            </a:r>
            <a:r>
              <a:rPr lang="ru-RU" sz="2000" dirty="0" smtClean="0"/>
              <a:t> р. </a:t>
            </a:r>
            <a:r>
              <a:rPr lang="ru-RU" sz="2000" dirty="0" err="1" smtClean="0"/>
              <a:t>призначений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парохом</a:t>
            </a:r>
            <a:r>
              <a:rPr lang="ru-RU" sz="2000" dirty="0" smtClean="0"/>
              <a:t> церкви св. Петра </a:t>
            </a:r>
            <a:r>
              <a:rPr lang="ru-RU" sz="2000" dirty="0" err="1" smtClean="0"/>
              <a:t>і</a:t>
            </a:r>
            <a:r>
              <a:rPr lang="ru-RU" sz="2000" dirty="0" smtClean="0"/>
              <a:t> Павла та </a:t>
            </a:r>
            <a:r>
              <a:rPr lang="ru-RU" sz="2000" dirty="0" err="1" smtClean="0"/>
              <a:t>опікувався</a:t>
            </a:r>
            <a:r>
              <a:rPr lang="ru-RU" sz="2000" dirty="0" smtClean="0"/>
              <a:t> школою в </a:t>
            </a:r>
            <a:r>
              <a:rPr lang="ru-RU" sz="2000" dirty="0" err="1" smtClean="0">
                <a:hlinkClick r:id="rId29" tooltip="Клівленд"/>
              </a:rPr>
              <a:t>Клівленді</a:t>
            </a:r>
            <a:r>
              <a:rPr lang="ru-RU" sz="2000" dirty="0" smtClean="0"/>
              <a:t> (штат </a:t>
            </a:r>
            <a:r>
              <a:rPr lang="ru-RU" sz="2000" dirty="0" smtClean="0">
                <a:hlinkClick r:id="rId30" tooltip="Огайо"/>
              </a:rPr>
              <a:t>Огайо</a:t>
            </a:r>
            <a:r>
              <a:rPr lang="ru-RU" sz="2000" dirty="0" smtClean="0"/>
              <a:t>), служив в </a:t>
            </a:r>
            <a:r>
              <a:rPr lang="ru-RU" sz="2000" dirty="0" err="1" smtClean="0"/>
              <a:t>парафіях</a:t>
            </a:r>
            <a:r>
              <a:rPr lang="ru-RU" sz="2000" dirty="0" smtClean="0"/>
              <a:t> </a:t>
            </a:r>
            <a:r>
              <a:rPr lang="ru-RU" sz="2000" dirty="0" err="1" smtClean="0"/>
              <a:t>штатів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31" tooltip="Пенсильванія"/>
              </a:rPr>
              <a:t>Пенсильванія</a:t>
            </a:r>
            <a:r>
              <a:rPr lang="ru-RU" sz="2000" dirty="0" smtClean="0"/>
              <a:t> та </a:t>
            </a:r>
            <a:r>
              <a:rPr lang="ru-RU" sz="2000" dirty="0" err="1" smtClean="0">
                <a:hlinkClick r:id="rId32" tooltip="Вісконсін"/>
              </a:rPr>
              <a:t>Вісконсін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hlinkClick r:id="rId33" tooltip="1977"/>
              </a:rPr>
              <a:t> </a:t>
            </a:r>
            <a:r>
              <a:rPr lang="ru-RU" sz="2000" dirty="0" smtClean="0">
                <a:hlinkClick r:id="rId33" tooltip="1977"/>
              </a:rPr>
              <a:t>1977</a:t>
            </a:r>
            <a:r>
              <a:rPr lang="ru-RU" sz="2000" dirty="0" smtClean="0"/>
              <a:t> року </a:t>
            </a:r>
            <a:r>
              <a:rPr lang="ru-RU" sz="2000" dirty="0" err="1" smtClean="0"/>
              <a:t>призначений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духовним</a:t>
            </a:r>
            <a:r>
              <a:rPr lang="ru-RU" sz="2000" dirty="0" smtClean="0"/>
              <a:t> директором </a:t>
            </a:r>
            <a:r>
              <a:rPr lang="ru-RU" sz="2000" dirty="0" err="1" smtClean="0"/>
              <a:t>семінарії</a:t>
            </a:r>
            <a:r>
              <a:rPr lang="ru-RU" sz="2000" dirty="0" smtClean="0"/>
              <a:t> св. </a:t>
            </a:r>
            <a:r>
              <a:rPr lang="ru-RU" sz="2000" dirty="0" err="1" smtClean="0"/>
              <a:t>Василія</a:t>
            </a:r>
            <a:r>
              <a:rPr lang="ru-RU" sz="2000" dirty="0" smtClean="0"/>
              <a:t> Великого у м. </a:t>
            </a:r>
            <a:r>
              <a:rPr lang="ru-RU" sz="2000" dirty="0" err="1" smtClean="0"/>
              <a:t>Стемфорд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З </a:t>
            </a:r>
            <a:r>
              <a:rPr lang="ru-RU" sz="2000" dirty="0" smtClean="0">
                <a:hlinkClick r:id="rId34" tooltip="1984"/>
              </a:rPr>
              <a:t>1984</a:t>
            </a:r>
            <a:r>
              <a:rPr lang="ru-RU" sz="2000" dirty="0" smtClean="0"/>
              <a:t> року — </a:t>
            </a:r>
            <a:r>
              <a:rPr lang="ru-RU" sz="2000" dirty="0" err="1" smtClean="0"/>
              <a:t>секретар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секції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Католицької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Конференції</a:t>
            </a:r>
            <a:r>
              <a:rPr lang="ru-RU" sz="20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38198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248" y="428604"/>
            <a:ext cx="5470591" cy="5929354"/>
          </a:xfrm>
        </p:spPr>
        <p:txBody>
          <a:bodyPr>
            <a:normAutofit/>
          </a:bodyPr>
          <a:lstStyle/>
          <a:p>
            <a:r>
              <a:rPr lang="uk-UA" dirty="0" smtClean="0"/>
              <a:t>Напередодні зустрічі М. Горбачова з Папою Римським </a:t>
            </a:r>
            <a:r>
              <a:rPr lang="uk-UA" dirty="0" err="1" smtClean="0"/>
              <a:t>Іоаном</a:t>
            </a:r>
            <a:r>
              <a:rPr lang="uk-UA" dirty="0" smtClean="0"/>
              <a:t> Палом ІІ у Ватикані, Рада в справах релігій при Раді міністрів УРСР опублікувала заяву, в якій було зазначено, що греко-католики східного обряду можуть утворювати свої релігійні громади та реєструвати їх.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січня 1990 року у Львові відбувся Собор УГКЦ, на якому була офіційно проголошена легалізація греко-католицької церкви. </a:t>
            </a:r>
            <a:r>
              <a:rPr lang="uk-UA" dirty="0" smtClean="0"/>
              <a:t>Навесні 1990 року греко-католикам була повернута головна святиня – Собор Святого Юра у Львові. У березні 1991 року кардинал М. </a:t>
            </a:r>
            <a:r>
              <a:rPr lang="uk-UA" dirty="0" err="1" smtClean="0"/>
              <a:t>Любачівський</a:t>
            </a:r>
            <a:r>
              <a:rPr lang="uk-UA" dirty="0" smtClean="0"/>
              <a:t> повернувся з еміграції.</a:t>
            </a:r>
            <a:endParaRPr lang="ru-RU" dirty="0"/>
          </a:p>
        </p:txBody>
      </p:sp>
      <p:pic>
        <p:nvPicPr>
          <p:cNvPr id="6" name="Содержимое 5" descr="6-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4412" y="1232626"/>
            <a:ext cx="5511580" cy="412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312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0098" y="428604"/>
            <a:ext cx="5786478" cy="607223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Одночасно відбувався процес відродження Української автокефальної православної церкви, яка була заборонена радянською владою в 1930-тих роках. У лютому 1989 року почав діяти ініціативний комітет, який звернувся до органів влади УРСР щодо відновлення УАПЦ. 19 серпня 1989 року настоятель львівського храму Петра й Павла В. Ярема відмовився підпорядковуватися РПЦ. Після цього автокефальний рух посилився. Згодом на зібранні священників УАПЦ у Львові було проголошено відродження УАПЦ. Влада чинила перешкоди цьому процесу. На реєстраційній заяві першої громади УАПЦ у Києві представник подільського Райвиконкому  написав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:” Такої церкви немає й ніколи не було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  5-6 червня 1990 року на Всеукраїнському православному соборі в Києві було затверджено відродження УАПЦ.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438" y="285728"/>
            <a:ext cx="430887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8" y="3643314"/>
            <a:ext cx="4357718" cy="28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312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0BD583-8582-40F2-8ECD-AF68BCC0C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TS102801059</Template>
  <TotalTime>0</TotalTime>
  <Words>551</Words>
  <Application>Microsoft Office PowerPoint</Application>
  <PresentationFormat>Произвольный</PresentationFormat>
  <Paragraphs>33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TS102801059</vt:lpstr>
      <vt:lpstr>Релігійне відродження в Україні</vt:lpstr>
      <vt:lpstr>З проголошенням незалежності України відбувся розкол у православній церкві. Склалися три православні конфесії: Українська православна церква Московського патріархату, Українська православна церква Київського патріархату і Українська автокефальна православна церква. </vt:lpstr>
      <vt:lpstr>В середині 80-тих років майже всі церковні громади, які снували легально, належали до Російської православної церкви. Комуністичні партії проводили щодо церкви подвійну політику: з одного боку, влада переслідувала  її, а з іншого – використовувала як один зі засобів зросійщення українського народу.  В умовах “перебудови” та гласності розпочалося релігійне відродження Української греко-католицької церкви, яка в 1946 році була насильно ліквідована комуністичною владою та змушена була діяти в підпіллі. Спираючись на підтримку віруючих  і міжнародної громадськості, УГКЦ почала боротьбу за свою легалізацію. Рух за відновлення діяльності УГКЦ переплітався з національно-визвольним рухом.</vt:lpstr>
      <vt:lpstr>Слайд 4</vt:lpstr>
      <vt:lpstr>Слайд 5</vt:lpstr>
      <vt:lpstr>Єпископ Української Греко-Католицької Церкви, кардинал Римо-Католицької Церкви; з 7 вересня 1984 року Верховний архиєпископ Львівський — предстоятель Української Греко-Католицької Церкви.</vt:lpstr>
      <vt:lpstr>У 1937 році розпочав дальші богословські студії в університеті Канізіанум в Інсбруці (Австрія). 18 серпня 1938 р. прийняв священиче свячення в сан диякона. 21 вересня 1938 року приїхав на короткий час до Львова, де приймає ієрейські свячення з рук митрополитаграфа Кир Андрея Шептицького.   Після свячень продовжує навчання в Інсбруці. У 1939 році, у зв'язку з початком II світової війни, університет був змушений перенестися до Швейцарії.   Після того, з 1942 до 1945 року, він студіює в Біблійному інституті у Римі, де в 1944 році здобуває ступінь магістра біблійних наук і доктора теології, і в Григоріанському університеті (1945–1947), де отримав ліценціат з філософії. З 1945 до 1947 року студіює медицину в Королівському Італійському університеті в Римі. Під час Другої світової війни надає духовну опіку українцям з Європи. У травні 1947 року о. Любачівський виїхав до США для опіки над українськими емігрантами-католиками в м. Філадельфія, потім уСтемфорді. Служить секретарем Архієпископа УГКЦ. У 1949 р. призначений парохом церкви св. Петра і Павла та опікувався школою в Клівленді (штат Огайо), служив в парафіях штатів Пенсильванія та Вісконсін  1977 року призначений духовним директором семінарії св. Василія Великого у м. Стемфорд. З 1984 року — секретар української секції Національної Католицької Конференції.  </vt:lpstr>
      <vt:lpstr>Слайд 8</vt:lpstr>
      <vt:lpstr>Слайд 9</vt:lpstr>
      <vt:lpstr>Слайд 10</vt:lpstr>
      <vt:lpstr>Святіший Патріарх Київський і всієї Руси-України Мстисла́в І  - визначний український церковний діяч, патріарх УАПЦ. Почесний громадянин Тернополя. Небіж (племінник) Симона Петлюри.</vt:lpstr>
      <vt:lpstr>  </vt:lpstr>
      <vt:lpstr>  </vt:lpstr>
      <vt:lpstr>  </vt:lpstr>
      <vt:lpstr>Слайд 15</vt:lpstr>
      <vt:lpstr>Слайд 16</vt:lpstr>
      <vt:lpstr> Над проектом працювали учениці 11 А класу Бойко Юлія та Альна Янчицька.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2014-02-13T19:16:34Z</dcterms:created>
  <dcterms:modified xsi:type="dcterms:W3CDTF">2014-02-13T20:49:55Z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