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85" r:id="rId6"/>
    <p:sldId id="259" r:id="rId7"/>
    <p:sldId id="291" r:id="rId8"/>
    <p:sldId id="288" r:id="rId9"/>
    <p:sldId id="296" r:id="rId10"/>
    <p:sldId id="289" r:id="rId11"/>
    <p:sldId id="293" r:id="rId12"/>
    <p:sldId id="294" r:id="rId13"/>
    <p:sldId id="295" r:id="rId14"/>
    <p:sldId id="287" r:id="rId15"/>
    <p:sldId id="286" r:id="rId16"/>
    <p:sldId id="290" r:id="rId17"/>
    <p:sldId id="292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5E440-BA88-4C5A-BAFE-F297CC55309D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99E6B-A751-49E1-A4AE-FB680EC551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E47EE-A5CD-4ECE-B049-F16446B4B1A0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0DF30-0288-46E2-9863-C79693B707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AD8B5-874A-4398-8405-3382DC49C2A1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36B78-6BB5-4128-BA02-CC80893014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F68C2-C69D-46AE-A55C-BDCAA1950C78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0DDED-3943-49A0-94DB-CC37C83F10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4D532-B620-4D88-8A3F-D6A70C941306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9930B-D78E-42E2-9F06-73AC946AB1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70DF7-48A6-4035-A021-7B2AFCF1D661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5ACF7-FC58-415E-89D0-3AF965938B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DEEC9-26B5-4499-B5E7-5A93F0265F5F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506DC-383E-40D9-A099-6EB49BFE33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5112F-5E62-41FD-B9F6-8D8A33FE830E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1CA0F-865F-4BFB-9CE9-0E07D666E2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6D388-79E0-4841-A7DC-0EF32EF351D9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3E24B-B35E-4D7B-BDA7-DB6B503ADA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A38DF-D0E6-463A-A28A-1863F980539C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54459-52E8-4511-A834-559A246F62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EAEF1-E2D1-413C-9013-0E516F80D84A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FE19B-10F9-4018-B5F0-B83B70A93E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0D60903-4735-4A72-BDD8-D9202D00E984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1418E72-506F-48CB-B07B-B223D4FE90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5" r:id="rId5"/>
    <p:sldLayoutId id="2147483670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9793" y="3501008"/>
            <a:ext cx="8458200" cy="12223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Західноукраїнська народна республіка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0" y="-12700"/>
            <a:ext cx="5616575" cy="693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65950" y="36513"/>
            <a:ext cx="1223963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50038" y="1700213"/>
            <a:ext cx="2128837" cy="141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62750" y="3213100"/>
            <a:ext cx="1905000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Прямоугольник 1"/>
          <p:cNvSpPr>
            <a:spLocks noChangeArrowheads="1"/>
          </p:cNvSpPr>
          <p:nvPr/>
        </p:nvSpPr>
        <p:spPr bwMode="auto">
          <a:xfrm>
            <a:off x="6257925" y="6007100"/>
            <a:ext cx="2641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>
                <a:latin typeface="Franklin Gothic Book"/>
              </a:rPr>
              <a:t>Євген Омелянович Петрушевич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Система управління ЗУНР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258888" y="1557338"/>
            <a:ext cx="6337300" cy="647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Національна Рада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>( вищий законодавчий орган влади ЗУНР )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850" y="2997200"/>
            <a:ext cx="3095625" cy="14398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Президент ЗУНР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19700" y="2997200"/>
            <a:ext cx="3097213" cy="14398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Державний секретаріат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>( уряд ЗУНР)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79613" y="5300663"/>
            <a:ext cx="5113337" cy="792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Органи місцевого управління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8" name="Прямая со стрелкой 7"/>
          <p:cNvCxnSpPr>
            <a:stCxn id="3" idx="2"/>
          </p:cNvCxnSpPr>
          <p:nvPr/>
        </p:nvCxnSpPr>
        <p:spPr>
          <a:xfrm flipH="1">
            <a:off x="3348038" y="2205038"/>
            <a:ext cx="1079500" cy="7191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3" idx="2"/>
          </p:cNvCxnSpPr>
          <p:nvPr/>
        </p:nvCxnSpPr>
        <p:spPr>
          <a:xfrm>
            <a:off x="4427538" y="2205038"/>
            <a:ext cx="936625" cy="7191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3" idx="2"/>
          </p:cNvCxnSpPr>
          <p:nvPr/>
        </p:nvCxnSpPr>
        <p:spPr>
          <a:xfrm>
            <a:off x="4427538" y="2205038"/>
            <a:ext cx="0" cy="30241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Внутрішня політика ЗУНР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Початок аграрної реформи : земля, яка належала крупним землевласникам ( в основному полякам ), переходила у власність держави; планувалося наділення землею малоземельних і безземельних селян.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Збереження законодавства </a:t>
            </a:r>
            <a:r>
              <a:rPr lang="uk-UA" dirty="0" err="1" smtClean="0"/>
              <a:t>Австро</a:t>
            </a:r>
            <a:r>
              <a:rPr lang="uk-UA" dirty="0" smtClean="0"/>
              <a:t> – Угорщини.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Створення жандармерії та збройних сил – Української Галицької Армії ( УГА ).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Уряд ЗУНР придушував виступи робітників і селян, незадоволених політикою уряду.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Міжнародне становище ЗУНР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1557338"/>
            <a:ext cx="3276600" cy="4525962"/>
          </a:xfrm>
        </p:spPr>
        <p:txBody>
          <a:bodyPr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Національна Рада висунула свої претензії на Східну Галичину, Лемківщину, </a:t>
            </a:r>
            <a:r>
              <a:rPr lang="uk-UA" dirty="0" err="1" smtClean="0"/>
              <a:t>північно</a:t>
            </a:r>
            <a:r>
              <a:rPr lang="uk-UA" dirty="0" smtClean="0"/>
              <a:t> – західну частину Буковини, Закарпаття. Це загострило відносини ЗУНР з Польщею.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Польща висунула територіальні претензії до ЗУНР, окупувала частину західноукраїнських земель, а 5 листопада 1918 р. почалася війна Польщі і ЗУНР.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21 листопада поляки захопили Львів.</a:t>
            </a:r>
            <a:endParaRPr lang="ru-RU" dirty="0"/>
          </a:p>
        </p:txBody>
      </p:sp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84550" y="1412875"/>
            <a:ext cx="572452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/>
              <a:t>Декларація</a:t>
            </a:r>
            <a:r>
              <a:rPr lang="ru-RU" dirty="0"/>
              <a:t> про </a:t>
            </a:r>
            <a:r>
              <a:rPr lang="ru-RU" dirty="0" err="1"/>
              <a:t>об»єднання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земель в </a:t>
            </a:r>
            <a:r>
              <a:rPr lang="ru-RU" dirty="0" err="1"/>
              <a:t>єдину</a:t>
            </a:r>
            <a:r>
              <a:rPr lang="ru-RU" dirty="0"/>
              <a:t> державу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01.12.1918р. – укладення попереднього «Договору про злуку» між ЗУНР та УНР.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03.01.1919р. – Українська національна рада  затвердила проект договору та направила делегацію з представників Галичини, Буковини та Закарпаття у Київ.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22.01.1919р. – проголошення Декларації про </a:t>
            </a:r>
            <a:r>
              <a:rPr lang="uk-UA" dirty="0" err="1" smtClean="0"/>
              <a:t>об»єднання</a:t>
            </a:r>
            <a:r>
              <a:rPr lang="uk-UA" dirty="0" smtClean="0"/>
              <a:t> УНР та ЗУНР ( Акт злуки ), яку повинні були затвердити Установчі збори.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uk-UA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b="1" i="1" u="sng" dirty="0" smtClean="0">
                <a:solidFill>
                  <a:srgbClr val="FF0000"/>
                </a:solidFill>
              </a:rPr>
              <a:t>Пригадайте, а яка ситуація складалася для Директорії та ЗУНР на момент укладення Акта злуки?</a:t>
            </a:r>
            <a:endParaRPr lang="ru-RU" b="1" i="1" u="sng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«Задзвонили срібні дзвони в Україні,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Аж по світі по широкім стало чути: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«Зустрічайте Воскресіння день! Віднині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Навік – віки Україні вільній бути!»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Зашумів відвічний Київ прапорами,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Розлилась народу повідь по Подолі,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На майдані, на Софійськім, з корогвами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Зустрічала Україна свято волі.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Україно, нездоланна вища Мати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Володимира, Богдана і Тараса.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Бог тобі призначив жити, не вмирати,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Бути світові як захист і окраса.»</a:t>
            </a:r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 smtClean="0"/>
              <a:t>В.Переяславець. Дзвони в Україні</a:t>
            </a:r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endParaRPr lang="uk-UA" sz="2000" dirty="0" smtClean="0"/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uk-UA" sz="2600" dirty="0" smtClean="0">
                <a:solidFill>
                  <a:srgbClr val="FF0000"/>
                </a:solidFill>
              </a:rPr>
              <a:t>Яке історичне значення мав Акт злуки УНР та ЗУНР?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uk-UA" sz="2600" dirty="0" smtClean="0">
                <a:solidFill>
                  <a:srgbClr val="FF0000"/>
                </a:solidFill>
              </a:rPr>
              <a:t>Чи відбулося справжнє </a:t>
            </a:r>
            <a:r>
              <a:rPr lang="uk-UA" sz="2600" dirty="0" err="1" smtClean="0">
                <a:solidFill>
                  <a:srgbClr val="FF0000"/>
                </a:solidFill>
              </a:rPr>
              <a:t>об»єднання</a:t>
            </a:r>
            <a:r>
              <a:rPr lang="uk-UA" sz="2600" dirty="0" smtClean="0">
                <a:solidFill>
                  <a:srgbClr val="FF0000"/>
                </a:solidFill>
              </a:rPr>
              <a:t> українських земель в єдину державу?</a:t>
            </a:r>
            <a:endParaRPr lang="ru-RU" sz="2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/>
              <a:t>Україно</a:t>
            </a:r>
            <a:r>
              <a:rPr lang="ru-RU" dirty="0"/>
              <a:t> – </a:t>
            </a:r>
            <a:r>
              <a:rPr lang="ru-RU" dirty="0" err="1"/>
              <a:t>польська</a:t>
            </a:r>
            <a:r>
              <a:rPr lang="ru-RU" dirty="0"/>
              <a:t> </a:t>
            </a:r>
            <a:r>
              <a:rPr lang="ru-RU" dirty="0" err="1" smtClean="0"/>
              <a:t>війна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Лютий 1919р. – наступ УГА.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Втручання Антанти в </a:t>
            </a:r>
            <a:r>
              <a:rPr lang="uk-UA" dirty="0" err="1" smtClean="0"/>
              <a:t>україно</a:t>
            </a:r>
            <a:r>
              <a:rPr lang="uk-UA" dirty="0" smtClean="0"/>
              <a:t> – польський конфлікт, початок переговорів.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Відновлення боєздатності польської армії.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Травень 1919р. – наступ польської армії.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На початку червня 1919р. польські війська контролювали майже всю територію Галичини.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7 – 28 червня 1919р – </a:t>
            </a:r>
            <a:r>
              <a:rPr lang="uk-UA" dirty="0" err="1" smtClean="0"/>
              <a:t>Чортківська</a:t>
            </a:r>
            <a:r>
              <a:rPr lang="uk-UA" dirty="0" smtClean="0"/>
              <a:t> </a:t>
            </a:r>
            <a:r>
              <a:rPr lang="uk-UA" dirty="0" err="1" smtClean="0"/>
              <a:t>офензива</a:t>
            </a:r>
            <a:r>
              <a:rPr lang="uk-UA" dirty="0" smtClean="0"/>
              <a:t> УГА.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Перегрупування польських військ під командуванням Ю.</a:t>
            </a:r>
            <a:r>
              <a:rPr lang="uk-UA" dirty="0" err="1" smtClean="0"/>
              <a:t>Пілсудського</a:t>
            </a:r>
            <a:r>
              <a:rPr lang="uk-UA" dirty="0" smtClean="0"/>
              <a:t>. Наступ польських військ.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16 – 18 липня 1919 року рештки УГА перейшли </a:t>
            </a:r>
            <a:r>
              <a:rPr lang="uk-UA" dirty="0" err="1" smtClean="0"/>
              <a:t>р.Збруч</a:t>
            </a:r>
            <a:r>
              <a:rPr lang="uk-UA" dirty="0" smtClean="0"/>
              <a:t>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Східна Галичина опинилася під польською окупацією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/>
              <a:t>Північна</a:t>
            </a:r>
            <a:r>
              <a:rPr lang="ru-RU" dirty="0"/>
              <a:t> </a:t>
            </a:r>
            <a:r>
              <a:rPr lang="ru-RU" dirty="0" err="1"/>
              <a:t>Буковина,Хотинщина,Закарпаття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Опрацювати п.2 §20 і визначте: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uk-UA" dirty="0" smtClean="0"/>
              <a:t>Які революційні події відбулися в Північній Буковині, </a:t>
            </a:r>
            <a:r>
              <a:rPr lang="uk-UA" dirty="0" err="1" smtClean="0"/>
              <a:t>Хотинщині</a:t>
            </a:r>
            <a:r>
              <a:rPr lang="uk-UA" dirty="0" smtClean="0"/>
              <a:t>, Закарпатті наприкінці 1918р. – на початку 1919р.?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uk-UA" dirty="0" smtClean="0"/>
              <a:t>Яка була мета цих революційних виступів?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uk-UA" dirty="0" smtClean="0"/>
              <a:t>Які підсумки визвольних змагань </a:t>
            </a:r>
            <a:r>
              <a:rPr lang="uk-UA" dirty="0"/>
              <a:t>в Північній Буковині, </a:t>
            </a:r>
            <a:r>
              <a:rPr lang="uk-UA" dirty="0" err="1"/>
              <a:t>Хотинщині</a:t>
            </a:r>
            <a:r>
              <a:rPr lang="uk-UA" dirty="0"/>
              <a:t>, Закарпатті наприкінці 1918р. – на початку 1919р</a:t>
            </a:r>
            <a:r>
              <a:rPr lang="uk-UA" dirty="0" smtClean="0"/>
              <a:t>.?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/>
          <p:nvPr/>
        </p:nvSpPr>
        <p:spPr>
          <a:xfrm>
            <a:off x="3286125" y="793750"/>
            <a:ext cx="3822700" cy="4464050"/>
          </a:xfrm>
          <a:custGeom>
            <a:avLst/>
            <a:gdLst>
              <a:gd name="connsiteX0" fmla="*/ 3681307 w 3823622"/>
              <a:gd name="connsiteY0" fmla="*/ 2494121 h 4464435"/>
              <a:gd name="connsiteX1" fmla="*/ 3670421 w 3823622"/>
              <a:gd name="connsiteY1" fmla="*/ 2428806 h 4464435"/>
              <a:gd name="connsiteX2" fmla="*/ 3637764 w 3823622"/>
              <a:gd name="connsiteY2" fmla="*/ 2417921 h 4464435"/>
              <a:gd name="connsiteX3" fmla="*/ 3615993 w 3823622"/>
              <a:gd name="connsiteY3" fmla="*/ 2396149 h 4464435"/>
              <a:gd name="connsiteX4" fmla="*/ 3583336 w 3823622"/>
              <a:gd name="connsiteY4" fmla="*/ 2330835 h 4464435"/>
              <a:gd name="connsiteX5" fmla="*/ 3572450 w 3823622"/>
              <a:gd name="connsiteY5" fmla="*/ 2298178 h 4464435"/>
              <a:gd name="connsiteX6" fmla="*/ 3583336 w 3823622"/>
              <a:gd name="connsiteY6" fmla="*/ 2124006 h 4464435"/>
              <a:gd name="connsiteX7" fmla="*/ 3594221 w 3823622"/>
              <a:gd name="connsiteY7" fmla="*/ 2080464 h 4464435"/>
              <a:gd name="connsiteX8" fmla="*/ 3626879 w 3823622"/>
              <a:gd name="connsiteY8" fmla="*/ 1971606 h 4464435"/>
              <a:gd name="connsiteX9" fmla="*/ 3648650 w 3823622"/>
              <a:gd name="connsiteY9" fmla="*/ 1884521 h 4464435"/>
              <a:gd name="connsiteX10" fmla="*/ 3670421 w 3823622"/>
              <a:gd name="connsiteY10" fmla="*/ 1862749 h 4464435"/>
              <a:gd name="connsiteX11" fmla="*/ 3681307 w 3823622"/>
              <a:gd name="connsiteY11" fmla="*/ 1819206 h 4464435"/>
              <a:gd name="connsiteX12" fmla="*/ 3713964 w 3823622"/>
              <a:gd name="connsiteY12" fmla="*/ 1797435 h 4464435"/>
              <a:gd name="connsiteX13" fmla="*/ 3735736 w 3823622"/>
              <a:gd name="connsiteY13" fmla="*/ 1775664 h 4464435"/>
              <a:gd name="connsiteX14" fmla="*/ 3768393 w 3823622"/>
              <a:gd name="connsiteY14" fmla="*/ 1764778 h 4464435"/>
              <a:gd name="connsiteX15" fmla="*/ 3801050 w 3823622"/>
              <a:gd name="connsiteY15" fmla="*/ 1743006 h 4464435"/>
              <a:gd name="connsiteX16" fmla="*/ 3822821 w 3823622"/>
              <a:gd name="connsiteY16" fmla="*/ 1710349 h 4464435"/>
              <a:gd name="connsiteX17" fmla="*/ 3811936 w 3823622"/>
              <a:gd name="connsiteY17" fmla="*/ 1372892 h 4464435"/>
              <a:gd name="connsiteX18" fmla="*/ 3801050 w 3823622"/>
              <a:gd name="connsiteY18" fmla="*/ 1340235 h 4464435"/>
              <a:gd name="connsiteX19" fmla="*/ 3735736 w 3823622"/>
              <a:gd name="connsiteY19" fmla="*/ 1307578 h 4464435"/>
              <a:gd name="connsiteX20" fmla="*/ 3670421 w 3823622"/>
              <a:gd name="connsiteY20" fmla="*/ 1296692 h 4464435"/>
              <a:gd name="connsiteX21" fmla="*/ 3572450 w 3823622"/>
              <a:gd name="connsiteY21" fmla="*/ 1274921 h 4464435"/>
              <a:gd name="connsiteX22" fmla="*/ 3398279 w 3823622"/>
              <a:gd name="connsiteY22" fmla="*/ 1242264 h 4464435"/>
              <a:gd name="connsiteX23" fmla="*/ 3365621 w 3823622"/>
              <a:gd name="connsiteY23" fmla="*/ 1231378 h 4464435"/>
              <a:gd name="connsiteX24" fmla="*/ 3332964 w 3823622"/>
              <a:gd name="connsiteY24" fmla="*/ 1209606 h 4464435"/>
              <a:gd name="connsiteX25" fmla="*/ 3267650 w 3823622"/>
              <a:gd name="connsiteY25" fmla="*/ 1187835 h 4464435"/>
              <a:gd name="connsiteX26" fmla="*/ 3234993 w 3823622"/>
              <a:gd name="connsiteY26" fmla="*/ 1155178 h 4464435"/>
              <a:gd name="connsiteX27" fmla="*/ 3202336 w 3823622"/>
              <a:gd name="connsiteY27" fmla="*/ 1057206 h 4464435"/>
              <a:gd name="connsiteX28" fmla="*/ 3191450 w 3823622"/>
              <a:gd name="connsiteY28" fmla="*/ 1024549 h 4464435"/>
              <a:gd name="connsiteX29" fmla="*/ 3169679 w 3823622"/>
              <a:gd name="connsiteY29" fmla="*/ 991892 h 4464435"/>
              <a:gd name="connsiteX30" fmla="*/ 3147907 w 3823622"/>
              <a:gd name="connsiteY30" fmla="*/ 915692 h 4464435"/>
              <a:gd name="connsiteX31" fmla="*/ 3126136 w 3823622"/>
              <a:gd name="connsiteY31" fmla="*/ 883035 h 4464435"/>
              <a:gd name="connsiteX32" fmla="*/ 3115250 w 3823622"/>
              <a:gd name="connsiteY32" fmla="*/ 850378 h 4464435"/>
              <a:gd name="connsiteX33" fmla="*/ 3093479 w 3823622"/>
              <a:gd name="connsiteY33" fmla="*/ 828606 h 4464435"/>
              <a:gd name="connsiteX34" fmla="*/ 3071707 w 3823622"/>
              <a:gd name="connsiteY34" fmla="*/ 795949 h 4464435"/>
              <a:gd name="connsiteX35" fmla="*/ 3060821 w 3823622"/>
              <a:gd name="connsiteY35" fmla="*/ 763292 h 4464435"/>
              <a:gd name="connsiteX36" fmla="*/ 2995507 w 3823622"/>
              <a:gd name="connsiteY36" fmla="*/ 676206 h 4464435"/>
              <a:gd name="connsiteX37" fmla="*/ 2962850 w 3823622"/>
              <a:gd name="connsiteY37" fmla="*/ 610892 h 4464435"/>
              <a:gd name="connsiteX38" fmla="*/ 2908421 w 3823622"/>
              <a:gd name="connsiteY38" fmla="*/ 512921 h 4464435"/>
              <a:gd name="connsiteX39" fmla="*/ 2832221 w 3823622"/>
              <a:gd name="connsiteY39" fmla="*/ 436721 h 4464435"/>
              <a:gd name="connsiteX40" fmla="*/ 2810450 w 3823622"/>
              <a:gd name="connsiteY40" fmla="*/ 414949 h 4464435"/>
              <a:gd name="connsiteX41" fmla="*/ 2788679 w 3823622"/>
              <a:gd name="connsiteY41" fmla="*/ 382292 h 4464435"/>
              <a:gd name="connsiteX42" fmla="*/ 2756021 w 3823622"/>
              <a:gd name="connsiteY42" fmla="*/ 360521 h 4464435"/>
              <a:gd name="connsiteX43" fmla="*/ 2734250 w 3823622"/>
              <a:gd name="connsiteY43" fmla="*/ 338749 h 4464435"/>
              <a:gd name="connsiteX44" fmla="*/ 2690707 w 3823622"/>
              <a:gd name="connsiteY44" fmla="*/ 284321 h 4464435"/>
              <a:gd name="connsiteX45" fmla="*/ 2668936 w 3823622"/>
              <a:gd name="connsiteY45" fmla="*/ 251664 h 4464435"/>
              <a:gd name="connsiteX46" fmla="*/ 2647164 w 3823622"/>
              <a:gd name="connsiteY46" fmla="*/ 229892 h 4464435"/>
              <a:gd name="connsiteX47" fmla="*/ 2603621 w 3823622"/>
              <a:gd name="connsiteY47" fmla="*/ 175464 h 4464435"/>
              <a:gd name="connsiteX48" fmla="*/ 2527421 w 3823622"/>
              <a:gd name="connsiteY48" fmla="*/ 88378 h 4464435"/>
              <a:gd name="connsiteX49" fmla="*/ 2462107 w 3823622"/>
              <a:gd name="connsiteY49" fmla="*/ 44835 h 4464435"/>
              <a:gd name="connsiteX50" fmla="*/ 2418564 w 3823622"/>
              <a:gd name="connsiteY50" fmla="*/ 33949 h 4464435"/>
              <a:gd name="connsiteX51" fmla="*/ 2385907 w 3823622"/>
              <a:gd name="connsiteY51" fmla="*/ 23064 h 4464435"/>
              <a:gd name="connsiteX52" fmla="*/ 2233507 w 3823622"/>
              <a:gd name="connsiteY52" fmla="*/ 12178 h 4464435"/>
              <a:gd name="connsiteX53" fmla="*/ 2059336 w 3823622"/>
              <a:gd name="connsiteY53" fmla="*/ 23064 h 4464435"/>
              <a:gd name="connsiteX54" fmla="*/ 2026679 w 3823622"/>
              <a:gd name="connsiteY54" fmla="*/ 33949 h 4464435"/>
              <a:gd name="connsiteX55" fmla="*/ 1743650 w 3823622"/>
              <a:gd name="connsiteY55" fmla="*/ 23064 h 4464435"/>
              <a:gd name="connsiteX56" fmla="*/ 1275564 w 3823622"/>
              <a:gd name="connsiteY56" fmla="*/ 23064 h 4464435"/>
              <a:gd name="connsiteX57" fmla="*/ 1210250 w 3823622"/>
              <a:gd name="connsiteY57" fmla="*/ 44835 h 4464435"/>
              <a:gd name="connsiteX58" fmla="*/ 1057850 w 3823622"/>
              <a:gd name="connsiteY58" fmla="*/ 88378 h 4464435"/>
              <a:gd name="connsiteX59" fmla="*/ 1014307 w 3823622"/>
              <a:gd name="connsiteY59" fmla="*/ 110149 h 4464435"/>
              <a:gd name="connsiteX60" fmla="*/ 981650 w 3823622"/>
              <a:gd name="connsiteY60" fmla="*/ 121035 h 4464435"/>
              <a:gd name="connsiteX61" fmla="*/ 872793 w 3823622"/>
              <a:gd name="connsiteY61" fmla="*/ 175464 h 4464435"/>
              <a:gd name="connsiteX62" fmla="*/ 818364 w 3823622"/>
              <a:gd name="connsiteY62" fmla="*/ 208121 h 4464435"/>
              <a:gd name="connsiteX63" fmla="*/ 785707 w 3823622"/>
              <a:gd name="connsiteY63" fmla="*/ 240778 h 4464435"/>
              <a:gd name="connsiteX64" fmla="*/ 720393 w 3823622"/>
              <a:gd name="connsiteY64" fmla="*/ 284321 h 4464435"/>
              <a:gd name="connsiteX65" fmla="*/ 698621 w 3823622"/>
              <a:gd name="connsiteY65" fmla="*/ 316978 h 4464435"/>
              <a:gd name="connsiteX66" fmla="*/ 687736 w 3823622"/>
              <a:gd name="connsiteY66" fmla="*/ 349635 h 4464435"/>
              <a:gd name="connsiteX67" fmla="*/ 665964 w 3823622"/>
              <a:gd name="connsiteY67" fmla="*/ 371406 h 4464435"/>
              <a:gd name="connsiteX68" fmla="*/ 622421 w 3823622"/>
              <a:gd name="connsiteY68" fmla="*/ 425835 h 4464435"/>
              <a:gd name="connsiteX69" fmla="*/ 600650 w 3823622"/>
              <a:gd name="connsiteY69" fmla="*/ 458492 h 4464435"/>
              <a:gd name="connsiteX70" fmla="*/ 535336 w 3823622"/>
              <a:gd name="connsiteY70" fmla="*/ 502035 h 4464435"/>
              <a:gd name="connsiteX71" fmla="*/ 415593 w 3823622"/>
              <a:gd name="connsiteY71" fmla="*/ 567349 h 4464435"/>
              <a:gd name="connsiteX72" fmla="*/ 350279 w 3823622"/>
              <a:gd name="connsiteY72" fmla="*/ 589121 h 4464435"/>
              <a:gd name="connsiteX73" fmla="*/ 284964 w 3823622"/>
              <a:gd name="connsiteY73" fmla="*/ 621778 h 4464435"/>
              <a:gd name="connsiteX74" fmla="*/ 252307 w 3823622"/>
              <a:gd name="connsiteY74" fmla="*/ 643549 h 4464435"/>
              <a:gd name="connsiteX75" fmla="*/ 186993 w 3823622"/>
              <a:gd name="connsiteY75" fmla="*/ 665321 h 4464435"/>
              <a:gd name="connsiteX76" fmla="*/ 165221 w 3823622"/>
              <a:gd name="connsiteY76" fmla="*/ 687092 h 4464435"/>
              <a:gd name="connsiteX77" fmla="*/ 132564 w 3823622"/>
              <a:gd name="connsiteY77" fmla="*/ 697978 h 4464435"/>
              <a:gd name="connsiteX78" fmla="*/ 99907 w 3823622"/>
              <a:gd name="connsiteY78" fmla="*/ 719749 h 4464435"/>
              <a:gd name="connsiteX79" fmla="*/ 78136 w 3823622"/>
              <a:gd name="connsiteY79" fmla="*/ 752406 h 4464435"/>
              <a:gd name="connsiteX80" fmla="*/ 45479 w 3823622"/>
              <a:gd name="connsiteY80" fmla="*/ 774178 h 4464435"/>
              <a:gd name="connsiteX81" fmla="*/ 23707 w 3823622"/>
              <a:gd name="connsiteY81" fmla="*/ 861264 h 4464435"/>
              <a:gd name="connsiteX82" fmla="*/ 12821 w 3823622"/>
              <a:gd name="connsiteY82" fmla="*/ 893921 h 4464435"/>
              <a:gd name="connsiteX83" fmla="*/ 1936 w 3823622"/>
              <a:gd name="connsiteY83" fmla="*/ 948349 h 4464435"/>
              <a:gd name="connsiteX84" fmla="*/ 23707 w 3823622"/>
              <a:gd name="connsiteY84" fmla="*/ 1481749 h 4464435"/>
              <a:gd name="connsiteX85" fmla="*/ 56364 w 3823622"/>
              <a:gd name="connsiteY85" fmla="*/ 1547064 h 4464435"/>
              <a:gd name="connsiteX86" fmla="*/ 78136 w 3823622"/>
              <a:gd name="connsiteY86" fmla="*/ 1590606 h 4464435"/>
              <a:gd name="connsiteX87" fmla="*/ 89021 w 3823622"/>
              <a:gd name="connsiteY87" fmla="*/ 1623264 h 4464435"/>
              <a:gd name="connsiteX88" fmla="*/ 121679 w 3823622"/>
              <a:gd name="connsiteY88" fmla="*/ 1666806 h 4464435"/>
              <a:gd name="connsiteX89" fmla="*/ 132564 w 3823622"/>
              <a:gd name="connsiteY89" fmla="*/ 1699464 h 4464435"/>
              <a:gd name="connsiteX90" fmla="*/ 154336 w 3823622"/>
              <a:gd name="connsiteY90" fmla="*/ 1721235 h 4464435"/>
              <a:gd name="connsiteX91" fmla="*/ 176107 w 3823622"/>
              <a:gd name="connsiteY91" fmla="*/ 1753892 h 4464435"/>
              <a:gd name="connsiteX92" fmla="*/ 219650 w 3823622"/>
              <a:gd name="connsiteY92" fmla="*/ 1808321 h 4464435"/>
              <a:gd name="connsiteX93" fmla="*/ 230536 w 3823622"/>
              <a:gd name="connsiteY93" fmla="*/ 1851864 h 4464435"/>
              <a:gd name="connsiteX94" fmla="*/ 274079 w 3823622"/>
              <a:gd name="connsiteY94" fmla="*/ 1917178 h 4464435"/>
              <a:gd name="connsiteX95" fmla="*/ 306736 w 3823622"/>
              <a:gd name="connsiteY95" fmla="*/ 1971606 h 4464435"/>
              <a:gd name="connsiteX96" fmla="*/ 317621 w 3823622"/>
              <a:gd name="connsiteY96" fmla="*/ 2004264 h 4464435"/>
              <a:gd name="connsiteX97" fmla="*/ 339393 w 3823622"/>
              <a:gd name="connsiteY97" fmla="*/ 2026035 h 4464435"/>
              <a:gd name="connsiteX98" fmla="*/ 361164 w 3823622"/>
              <a:gd name="connsiteY98" fmla="*/ 2058692 h 4464435"/>
              <a:gd name="connsiteX99" fmla="*/ 382936 w 3823622"/>
              <a:gd name="connsiteY99" fmla="*/ 2080464 h 4464435"/>
              <a:gd name="connsiteX100" fmla="*/ 448250 w 3823622"/>
              <a:gd name="connsiteY100" fmla="*/ 2178435 h 4464435"/>
              <a:gd name="connsiteX101" fmla="*/ 470021 w 3823622"/>
              <a:gd name="connsiteY101" fmla="*/ 2211092 h 4464435"/>
              <a:gd name="connsiteX102" fmla="*/ 557107 w 3823622"/>
              <a:gd name="connsiteY102" fmla="*/ 2254635 h 4464435"/>
              <a:gd name="connsiteX103" fmla="*/ 611536 w 3823622"/>
              <a:gd name="connsiteY103" fmla="*/ 2265521 h 4464435"/>
              <a:gd name="connsiteX104" fmla="*/ 655079 w 3823622"/>
              <a:gd name="connsiteY104" fmla="*/ 2287292 h 4464435"/>
              <a:gd name="connsiteX105" fmla="*/ 687736 w 3823622"/>
              <a:gd name="connsiteY105" fmla="*/ 2309064 h 4464435"/>
              <a:gd name="connsiteX106" fmla="*/ 720393 w 3823622"/>
              <a:gd name="connsiteY106" fmla="*/ 2319949 h 4464435"/>
              <a:gd name="connsiteX107" fmla="*/ 796593 w 3823622"/>
              <a:gd name="connsiteY107" fmla="*/ 2341721 h 4464435"/>
              <a:gd name="connsiteX108" fmla="*/ 872793 w 3823622"/>
              <a:gd name="connsiteY108" fmla="*/ 2385264 h 4464435"/>
              <a:gd name="connsiteX109" fmla="*/ 905450 w 3823622"/>
              <a:gd name="connsiteY109" fmla="*/ 2396149 h 4464435"/>
              <a:gd name="connsiteX110" fmla="*/ 959879 w 3823622"/>
              <a:gd name="connsiteY110" fmla="*/ 2428806 h 4464435"/>
              <a:gd name="connsiteX111" fmla="*/ 1036079 w 3823622"/>
              <a:gd name="connsiteY111" fmla="*/ 2461464 h 4464435"/>
              <a:gd name="connsiteX112" fmla="*/ 1068736 w 3823622"/>
              <a:gd name="connsiteY112" fmla="*/ 2483235 h 4464435"/>
              <a:gd name="connsiteX113" fmla="*/ 1101393 w 3823622"/>
              <a:gd name="connsiteY113" fmla="*/ 2515892 h 4464435"/>
              <a:gd name="connsiteX114" fmla="*/ 1155821 w 3823622"/>
              <a:gd name="connsiteY114" fmla="*/ 2537664 h 4464435"/>
              <a:gd name="connsiteX115" fmla="*/ 1221136 w 3823622"/>
              <a:gd name="connsiteY115" fmla="*/ 2570321 h 4464435"/>
              <a:gd name="connsiteX116" fmla="*/ 1253793 w 3823622"/>
              <a:gd name="connsiteY116" fmla="*/ 2602978 h 4464435"/>
              <a:gd name="connsiteX117" fmla="*/ 1329993 w 3823622"/>
              <a:gd name="connsiteY117" fmla="*/ 2657406 h 4464435"/>
              <a:gd name="connsiteX118" fmla="*/ 1373536 w 3823622"/>
              <a:gd name="connsiteY118" fmla="*/ 2722721 h 4464435"/>
              <a:gd name="connsiteX119" fmla="*/ 1438850 w 3823622"/>
              <a:gd name="connsiteY119" fmla="*/ 2766264 h 4464435"/>
              <a:gd name="connsiteX120" fmla="*/ 1482393 w 3823622"/>
              <a:gd name="connsiteY120" fmla="*/ 2798921 h 4464435"/>
              <a:gd name="connsiteX121" fmla="*/ 1525936 w 3823622"/>
              <a:gd name="connsiteY121" fmla="*/ 2820692 h 4464435"/>
              <a:gd name="connsiteX122" fmla="*/ 1547707 w 3823622"/>
              <a:gd name="connsiteY122" fmla="*/ 2842464 h 4464435"/>
              <a:gd name="connsiteX123" fmla="*/ 1569479 w 3823622"/>
              <a:gd name="connsiteY123" fmla="*/ 2875121 h 4464435"/>
              <a:gd name="connsiteX124" fmla="*/ 1602136 w 3823622"/>
              <a:gd name="connsiteY124" fmla="*/ 2886006 h 4464435"/>
              <a:gd name="connsiteX125" fmla="*/ 1613021 w 3823622"/>
              <a:gd name="connsiteY125" fmla="*/ 2918664 h 4464435"/>
              <a:gd name="connsiteX126" fmla="*/ 1689221 w 3823622"/>
              <a:gd name="connsiteY126" fmla="*/ 3005749 h 4464435"/>
              <a:gd name="connsiteX127" fmla="*/ 1732764 w 3823622"/>
              <a:gd name="connsiteY127" fmla="*/ 3103721 h 4464435"/>
              <a:gd name="connsiteX128" fmla="*/ 1754536 w 3823622"/>
              <a:gd name="connsiteY128" fmla="*/ 3179921 h 4464435"/>
              <a:gd name="connsiteX129" fmla="*/ 1798079 w 3823622"/>
              <a:gd name="connsiteY129" fmla="*/ 3267006 h 4464435"/>
              <a:gd name="connsiteX130" fmla="*/ 1819850 w 3823622"/>
              <a:gd name="connsiteY130" fmla="*/ 3310549 h 4464435"/>
              <a:gd name="connsiteX131" fmla="*/ 1830736 w 3823622"/>
              <a:gd name="connsiteY131" fmla="*/ 3343206 h 4464435"/>
              <a:gd name="connsiteX132" fmla="*/ 1852507 w 3823622"/>
              <a:gd name="connsiteY132" fmla="*/ 3386749 h 4464435"/>
              <a:gd name="connsiteX133" fmla="*/ 1874279 w 3823622"/>
              <a:gd name="connsiteY133" fmla="*/ 3462949 h 4464435"/>
              <a:gd name="connsiteX134" fmla="*/ 1896050 w 3823622"/>
              <a:gd name="connsiteY134" fmla="*/ 3495606 h 4464435"/>
              <a:gd name="connsiteX135" fmla="*/ 1906936 w 3823622"/>
              <a:gd name="connsiteY135" fmla="*/ 3528264 h 4464435"/>
              <a:gd name="connsiteX136" fmla="*/ 1928707 w 3823622"/>
              <a:gd name="connsiteY136" fmla="*/ 3571806 h 4464435"/>
              <a:gd name="connsiteX137" fmla="*/ 1972250 w 3823622"/>
              <a:gd name="connsiteY137" fmla="*/ 3637121 h 4464435"/>
              <a:gd name="connsiteX138" fmla="*/ 1983136 w 3823622"/>
              <a:gd name="connsiteY138" fmla="*/ 3669778 h 4464435"/>
              <a:gd name="connsiteX139" fmla="*/ 2015793 w 3823622"/>
              <a:gd name="connsiteY139" fmla="*/ 3680664 h 4464435"/>
              <a:gd name="connsiteX140" fmla="*/ 2081107 w 3823622"/>
              <a:gd name="connsiteY140" fmla="*/ 3735092 h 4464435"/>
              <a:gd name="connsiteX141" fmla="*/ 2146421 w 3823622"/>
              <a:gd name="connsiteY141" fmla="*/ 3756864 h 4464435"/>
              <a:gd name="connsiteX142" fmla="*/ 2179079 w 3823622"/>
              <a:gd name="connsiteY142" fmla="*/ 3767749 h 4464435"/>
              <a:gd name="connsiteX143" fmla="*/ 2277050 w 3823622"/>
              <a:gd name="connsiteY143" fmla="*/ 3800406 h 4464435"/>
              <a:gd name="connsiteX144" fmla="*/ 2320593 w 3823622"/>
              <a:gd name="connsiteY144" fmla="*/ 3843949 h 4464435"/>
              <a:gd name="connsiteX145" fmla="*/ 2472993 w 3823622"/>
              <a:gd name="connsiteY145" fmla="*/ 3898378 h 4464435"/>
              <a:gd name="connsiteX146" fmla="*/ 2505650 w 3823622"/>
              <a:gd name="connsiteY146" fmla="*/ 3909264 h 4464435"/>
              <a:gd name="connsiteX147" fmla="*/ 2614507 w 3823622"/>
              <a:gd name="connsiteY147" fmla="*/ 3963692 h 4464435"/>
              <a:gd name="connsiteX148" fmla="*/ 2636279 w 3823622"/>
              <a:gd name="connsiteY148" fmla="*/ 3985464 h 4464435"/>
              <a:gd name="connsiteX149" fmla="*/ 2679821 w 3823622"/>
              <a:gd name="connsiteY149" fmla="*/ 4018121 h 4464435"/>
              <a:gd name="connsiteX150" fmla="*/ 2756021 w 3823622"/>
              <a:gd name="connsiteY150" fmla="*/ 4126978 h 4464435"/>
              <a:gd name="connsiteX151" fmla="*/ 2821336 w 3823622"/>
              <a:gd name="connsiteY151" fmla="*/ 4214064 h 4464435"/>
              <a:gd name="connsiteX152" fmla="*/ 2853993 w 3823622"/>
              <a:gd name="connsiteY152" fmla="*/ 4268492 h 4464435"/>
              <a:gd name="connsiteX153" fmla="*/ 2864879 w 3823622"/>
              <a:gd name="connsiteY153" fmla="*/ 4301149 h 4464435"/>
              <a:gd name="connsiteX154" fmla="*/ 2886650 w 3823622"/>
              <a:gd name="connsiteY154" fmla="*/ 4333806 h 4464435"/>
              <a:gd name="connsiteX155" fmla="*/ 2908421 w 3823622"/>
              <a:gd name="connsiteY155" fmla="*/ 4399121 h 4464435"/>
              <a:gd name="connsiteX156" fmla="*/ 2951964 w 3823622"/>
              <a:gd name="connsiteY156" fmla="*/ 4464435 h 4464435"/>
              <a:gd name="connsiteX157" fmla="*/ 3006393 w 3823622"/>
              <a:gd name="connsiteY157" fmla="*/ 4388235 h 4464435"/>
              <a:gd name="connsiteX158" fmla="*/ 3049936 w 3823622"/>
              <a:gd name="connsiteY158" fmla="*/ 4333806 h 4464435"/>
              <a:gd name="connsiteX159" fmla="*/ 3060821 w 3823622"/>
              <a:gd name="connsiteY159" fmla="*/ 4301149 h 4464435"/>
              <a:gd name="connsiteX160" fmla="*/ 3060821 w 3823622"/>
              <a:gd name="connsiteY160" fmla="*/ 3582692 h 4464435"/>
              <a:gd name="connsiteX161" fmla="*/ 3039050 w 3823622"/>
              <a:gd name="connsiteY161" fmla="*/ 3495606 h 4464435"/>
              <a:gd name="connsiteX162" fmla="*/ 3049936 w 3823622"/>
              <a:gd name="connsiteY162" fmla="*/ 3103721 h 4464435"/>
              <a:gd name="connsiteX163" fmla="*/ 3060821 w 3823622"/>
              <a:gd name="connsiteY163" fmla="*/ 3060178 h 4464435"/>
              <a:gd name="connsiteX164" fmla="*/ 3115250 w 3823622"/>
              <a:gd name="connsiteY164" fmla="*/ 2973092 h 4464435"/>
              <a:gd name="connsiteX165" fmla="*/ 3213221 w 3823622"/>
              <a:gd name="connsiteY165" fmla="*/ 2886006 h 4464435"/>
              <a:gd name="connsiteX166" fmla="*/ 3234993 w 3823622"/>
              <a:gd name="connsiteY166" fmla="*/ 2864235 h 4464435"/>
              <a:gd name="connsiteX167" fmla="*/ 3300307 w 3823622"/>
              <a:gd name="connsiteY167" fmla="*/ 2842464 h 4464435"/>
              <a:gd name="connsiteX168" fmla="*/ 3398279 w 3823622"/>
              <a:gd name="connsiteY168" fmla="*/ 2809806 h 4464435"/>
              <a:gd name="connsiteX169" fmla="*/ 3430936 w 3823622"/>
              <a:gd name="connsiteY169" fmla="*/ 2788035 h 4464435"/>
              <a:gd name="connsiteX170" fmla="*/ 3463593 w 3823622"/>
              <a:gd name="connsiteY170" fmla="*/ 2755378 h 4464435"/>
              <a:gd name="connsiteX171" fmla="*/ 3496250 w 3823622"/>
              <a:gd name="connsiteY171" fmla="*/ 2744492 h 4464435"/>
              <a:gd name="connsiteX172" fmla="*/ 3550679 w 3823622"/>
              <a:gd name="connsiteY172" fmla="*/ 2711835 h 4464435"/>
              <a:gd name="connsiteX173" fmla="*/ 3615993 w 3823622"/>
              <a:gd name="connsiteY173" fmla="*/ 2668292 h 4464435"/>
              <a:gd name="connsiteX174" fmla="*/ 3648650 w 3823622"/>
              <a:gd name="connsiteY174" fmla="*/ 2635635 h 4464435"/>
              <a:gd name="connsiteX175" fmla="*/ 3648650 w 3823622"/>
              <a:gd name="connsiteY175" fmla="*/ 2472349 h 4464435"/>
              <a:gd name="connsiteX176" fmla="*/ 3637764 w 3823622"/>
              <a:gd name="connsiteY176" fmla="*/ 2417921 h 4464435"/>
              <a:gd name="connsiteX177" fmla="*/ 3615993 w 3823622"/>
              <a:gd name="connsiteY177" fmla="*/ 2352606 h 4464435"/>
              <a:gd name="connsiteX178" fmla="*/ 3615993 w 3823622"/>
              <a:gd name="connsiteY178" fmla="*/ 2319949 h 4464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</a:cxnLst>
            <a:rect l="l" t="t" r="r" b="b"/>
            <a:pathLst>
              <a:path w="3823622" h="4464435">
                <a:moveTo>
                  <a:pt x="3681307" y="2494121"/>
                </a:moveTo>
                <a:cubicBezTo>
                  <a:pt x="3677678" y="2472349"/>
                  <a:pt x="3681372" y="2447970"/>
                  <a:pt x="3670421" y="2428806"/>
                </a:cubicBezTo>
                <a:cubicBezTo>
                  <a:pt x="3664728" y="2418843"/>
                  <a:pt x="3647603" y="2423825"/>
                  <a:pt x="3637764" y="2417921"/>
                </a:cubicBezTo>
                <a:cubicBezTo>
                  <a:pt x="3628963" y="2412641"/>
                  <a:pt x="3623250" y="2403406"/>
                  <a:pt x="3615993" y="2396149"/>
                </a:cubicBezTo>
                <a:cubicBezTo>
                  <a:pt x="3588631" y="2314065"/>
                  <a:pt x="3625540" y="2415244"/>
                  <a:pt x="3583336" y="2330835"/>
                </a:cubicBezTo>
                <a:cubicBezTo>
                  <a:pt x="3578204" y="2320572"/>
                  <a:pt x="3576079" y="2309064"/>
                  <a:pt x="3572450" y="2298178"/>
                </a:cubicBezTo>
                <a:cubicBezTo>
                  <a:pt x="3576079" y="2240121"/>
                  <a:pt x="3577548" y="2181888"/>
                  <a:pt x="3583336" y="2124006"/>
                </a:cubicBezTo>
                <a:cubicBezTo>
                  <a:pt x="3584825" y="2109120"/>
                  <a:pt x="3589922" y="2094794"/>
                  <a:pt x="3594221" y="2080464"/>
                </a:cubicBezTo>
                <a:cubicBezTo>
                  <a:pt x="3617479" y="2002938"/>
                  <a:pt x="3612543" y="2036121"/>
                  <a:pt x="3626879" y="1971606"/>
                </a:cubicBezTo>
                <a:cubicBezTo>
                  <a:pt x="3629635" y="1959206"/>
                  <a:pt x="3638350" y="1901687"/>
                  <a:pt x="3648650" y="1884521"/>
                </a:cubicBezTo>
                <a:cubicBezTo>
                  <a:pt x="3653930" y="1875720"/>
                  <a:pt x="3663164" y="1870006"/>
                  <a:pt x="3670421" y="1862749"/>
                </a:cubicBezTo>
                <a:cubicBezTo>
                  <a:pt x="3674050" y="1848235"/>
                  <a:pt x="3673008" y="1831654"/>
                  <a:pt x="3681307" y="1819206"/>
                </a:cubicBezTo>
                <a:cubicBezTo>
                  <a:pt x="3688564" y="1808320"/>
                  <a:pt x="3703748" y="1805608"/>
                  <a:pt x="3713964" y="1797435"/>
                </a:cubicBezTo>
                <a:cubicBezTo>
                  <a:pt x="3721978" y="1791024"/>
                  <a:pt x="3726935" y="1780944"/>
                  <a:pt x="3735736" y="1775664"/>
                </a:cubicBezTo>
                <a:cubicBezTo>
                  <a:pt x="3745575" y="1769760"/>
                  <a:pt x="3758130" y="1769910"/>
                  <a:pt x="3768393" y="1764778"/>
                </a:cubicBezTo>
                <a:cubicBezTo>
                  <a:pt x="3780095" y="1758927"/>
                  <a:pt x="3790164" y="1750263"/>
                  <a:pt x="3801050" y="1743006"/>
                </a:cubicBezTo>
                <a:cubicBezTo>
                  <a:pt x="3808307" y="1732120"/>
                  <a:pt x="3822436" y="1723426"/>
                  <a:pt x="3822821" y="1710349"/>
                </a:cubicBezTo>
                <a:cubicBezTo>
                  <a:pt x="3826130" y="1597853"/>
                  <a:pt x="3818545" y="1485242"/>
                  <a:pt x="3811936" y="1372892"/>
                </a:cubicBezTo>
                <a:cubicBezTo>
                  <a:pt x="3811262" y="1361437"/>
                  <a:pt x="3808218" y="1349195"/>
                  <a:pt x="3801050" y="1340235"/>
                </a:cubicBezTo>
                <a:cubicBezTo>
                  <a:pt x="3788355" y="1324367"/>
                  <a:pt x="3754923" y="1311842"/>
                  <a:pt x="3735736" y="1307578"/>
                </a:cubicBezTo>
                <a:cubicBezTo>
                  <a:pt x="3714190" y="1302790"/>
                  <a:pt x="3692137" y="1300640"/>
                  <a:pt x="3670421" y="1296692"/>
                </a:cubicBezTo>
                <a:cubicBezTo>
                  <a:pt x="3461296" y="1258668"/>
                  <a:pt x="3747170" y="1309864"/>
                  <a:pt x="3572450" y="1274921"/>
                </a:cubicBezTo>
                <a:cubicBezTo>
                  <a:pt x="3523027" y="1265037"/>
                  <a:pt x="3440941" y="1256485"/>
                  <a:pt x="3398279" y="1242264"/>
                </a:cubicBezTo>
                <a:lnTo>
                  <a:pt x="3365621" y="1231378"/>
                </a:lnTo>
                <a:cubicBezTo>
                  <a:pt x="3354735" y="1224121"/>
                  <a:pt x="3344919" y="1214920"/>
                  <a:pt x="3332964" y="1209606"/>
                </a:cubicBezTo>
                <a:cubicBezTo>
                  <a:pt x="3311993" y="1200285"/>
                  <a:pt x="3267650" y="1187835"/>
                  <a:pt x="3267650" y="1187835"/>
                </a:cubicBezTo>
                <a:cubicBezTo>
                  <a:pt x="3256764" y="1176949"/>
                  <a:pt x="3242469" y="1168635"/>
                  <a:pt x="3234993" y="1155178"/>
                </a:cubicBezTo>
                <a:cubicBezTo>
                  <a:pt x="3234984" y="1155161"/>
                  <a:pt x="3207782" y="1073543"/>
                  <a:pt x="3202336" y="1057206"/>
                </a:cubicBezTo>
                <a:cubicBezTo>
                  <a:pt x="3198708" y="1046320"/>
                  <a:pt x="3197815" y="1034096"/>
                  <a:pt x="3191450" y="1024549"/>
                </a:cubicBezTo>
                <a:lnTo>
                  <a:pt x="3169679" y="991892"/>
                </a:lnTo>
                <a:cubicBezTo>
                  <a:pt x="3166191" y="977939"/>
                  <a:pt x="3155716" y="931310"/>
                  <a:pt x="3147907" y="915692"/>
                </a:cubicBezTo>
                <a:cubicBezTo>
                  <a:pt x="3142056" y="903990"/>
                  <a:pt x="3131987" y="894737"/>
                  <a:pt x="3126136" y="883035"/>
                </a:cubicBezTo>
                <a:cubicBezTo>
                  <a:pt x="3121004" y="872772"/>
                  <a:pt x="3121154" y="860217"/>
                  <a:pt x="3115250" y="850378"/>
                </a:cubicBezTo>
                <a:cubicBezTo>
                  <a:pt x="3109970" y="841577"/>
                  <a:pt x="3099890" y="836620"/>
                  <a:pt x="3093479" y="828606"/>
                </a:cubicBezTo>
                <a:cubicBezTo>
                  <a:pt x="3085306" y="818390"/>
                  <a:pt x="3077558" y="807651"/>
                  <a:pt x="3071707" y="795949"/>
                </a:cubicBezTo>
                <a:cubicBezTo>
                  <a:pt x="3066575" y="785686"/>
                  <a:pt x="3066394" y="773323"/>
                  <a:pt x="3060821" y="763292"/>
                </a:cubicBezTo>
                <a:cubicBezTo>
                  <a:pt x="3030048" y="707900"/>
                  <a:pt x="3028539" y="709238"/>
                  <a:pt x="2995507" y="676206"/>
                </a:cubicBezTo>
                <a:cubicBezTo>
                  <a:pt x="2968145" y="594122"/>
                  <a:pt x="3005054" y="695301"/>
                  <a:pt x="2962850" y="610892"/>
                </a:cubicBezTo>
                <a:cubicBezTo>
                  <a:pt x="2935473" y="556138"/>
                  <a:pt x="2977066" y="581567"/>
                  <a:pt x="2908421" y="512921"/>
                </a:cubicBezTo>
                <a:lnTo>
                  <a:pt x="2832221" y="436721"/>
                </a:lnTo>
                <a:cubicBezTo>
                  <a:pt x="2824964" y="429464"/>
                  <a:pt x="2816143" y="423489"/>
                  <a:pt x="2810450" y="414949"/>
                </a:cubicBezTo>
                <a:cubicBezTo>
                  <a:pt x="2803193" y="404063"/>
                  <a:pt x="2797930" y="391543"/>
                  <a:pt x="2788679" y="382292"/>
                </a:cubicBezTo>
                <a:cubicBezTo>
                  <a:pt x="2779428" y="373041"/>
                  <a:pt x="2766237" y="368694"/>
                  <a:pt x="2756021" y="360521"/>
                </a:cubicBezTo>
                <a:cubicBezTo>
                  <a:pt x="2748007" y="354110"/>
                  <a:pt x="2741507" y="346006"/>
                  <a:pt x="2734250" y="338749"/>
                </a:cubicBezTo>
                <a:cubicBezTo>
                  <a:pt x="2713057" y="275172"/>
                  <a:pt x="2739946" y="333560"/>
                  <a:pt x="2690707" y="284321"/>
                </a:cubicBezTo>
                <a:cubicBezTo>
                  <a:pt x="2681456" y="275070"/>
                  <a:pt x="2677109" y="261880"/>
                  <a:pt x="2668936" y="251664"/>
                </a:cubicBezTo>
                <a:cubicBezTo>
                  <a:pt x="2662525" y="243650"/>
                  <a:pt x="2654421" y="237149"/>
                  <a:pt x="2647164" y="229892"/>
                </a:cubicBezTo>
                <a:cubicBezTo>
                  <a:pt x="2625973" y="166314"/>
                  <a:pt x="2652861" y="224704"/>
                  <a:pt x="2603621" y="175464"/>
                </a:cubicBezTo>
                <a:cubicBezTo>
                  <a:pt x="2546075" y="117918"/>
                  <a:pt x="2633351" y="158998"/>
                  <a:pt x="2527421" y="88378"/>
                </a:cubicBezTo>
                <a:cubicBezTo>
                  <a:pt x="2505650" y="73864"/>
                  <a:pt x="2487492" y="51181"/>
                  <a:pt x="2462107" y="44835"/>
                </a:cubicBezTo>
                <a:cubicBezTo>
                  <a:pt x="2447593" y="41206"/>
                  <a:pt x="2432949" y="38059"/>
                  <a:pt x="2418564" y="33949"/>
                </a:cubicBezTo>
                <a:cubicBezTo>
                  <a:pt x="2407531" y="30797"/>
                  <a:pt x="2397303" y="24405"/>
                  <a:pt x="2385907" y="23064"/>
                </a:cubicBezTo>
                <a:cubicBezTo>
                  <a:pt x="2335326" y="17113"/>
                  <a:pt x="2284307" y="15807"/>
                  <a:pt x="2233507" y="12178"/>
                </a:cubicBezTo>
                <a:cubicBezTo>
                  <a:pt x="2175450" y="15807"/>
                  <a:pt x="2117187" y="16975"/>
                  <a:pt x="2059336" y="23064"/>
                </a:cubicBezTo>
                <a:cubicBezTo>
                  <a:pt x="2047925" y="24265"/>
                  <a:pt x="2038153" y="33949"/>
                  <a:pt x="2026679" y="33949"/>
                </a:cubicBezTo>
                <a:cubicBezTo>
                  <a:pt x="1932266" y="33949"/>
                  <a:pt x="1837993" y="26692"/>
                  <a:pt x="1743650" y="23064"/>
                </a:cubicBezTo>
                <a:cubicBezTo>
                  <a:pt x="1563015" y="-13064"/>
                  <a:pt x="1640256" y="-1801"/>
                  <a:pt x="1275564" y="23064"/>
                </a:cubicBezTo>
                <a:cubicBezTo>
                  <a:pt x="1252668" y="24625"/>
                  <a:pt x="1232514" y="39269"/>
                  <a:pt x="1210250" y="44835"/>
                </a:cubicBezTo>
                <a:cubicBezTo>
                  <a:pt x="1182339" y="51813"/>
                  <a:pt x="1089090" y="72758"/>
                  <a:pt x="1057850" y="88378"/>
                </a:cubicBezTo>
                <a:cubicBezTo>
                  <a:pt x="1043336" y="95635"/>
                  <a:pt x="1029222" y="103757"/>
                  <a:pt x="1014307" y="110149"/>
                </a:cubicBezTo>
                <a:cubicBezTo>
                  <a:pt x="1003760" y="114669"/>
                  <a:pt x="991681" y="115462"/>
                  <a:pt x="981650" y="121035"/>
                </a:cubicBezTo>
                <a:cubicBezTo>
                  <a:pt x="875611" y="179946"/>
                  <a:pt x="957889" y="154190"/>
                  <a:pt x="872793" y="175464"/>
                </a:cubicBezTo>
                <a:cubicBezTo>
                  <a:pt x="804984" y="243270"/>
                  <a:pt x="903157" y="151592"/>
                  <a:pt x="818364" y="208121"/>
                </a:cubicBezTo>
                <a:cubicBezTo>
                  <a:pt x="805555" y="216660"/>
                  <a:pt x="797859" y="231327"/>
                  <a:pt x="785707" y="240778"/>
                </a:cubicBezTo>
                <a:cubicBezTo>
                  <a:pt x="765053" y="256842"/>
                  <a:pt x="720393" y="284321"/>
                  <a:pt x="720393" y="284321"/>
                </a:cubicBezTo>
                <a:cubicBezTo>
                  <a:pt x="713136" y="295207"/>
                  <a:pt x="704472" y="305276"/>
                  <a:pt x="698621" y="316978"/>
                </a:cubicBezTo>
                <a:cubicBezTo>
                  <a:pt x="693489" y="327241"/>
                  <a:pt x="693640" y="339796"/>
                  <a:pt x="687736" y="349635"/>
                </a:cubicBezTo>
                <a:cubicBezTo>
                  <a:pt x="682456" y="358436"/>
                  <a:pt x="673221" y="364149"/>
                  <a:pt x="665964" y="371406"/>
                </a:cubicBezTo>
                <a:cubicBezTo>
                  <a:pt x="644773" y="434984"/>
                  <a:pt x="671660" y="376597"/>
                  <a:pt x="622421" y="425835"/>
                </a:cubicBezTo>
                <a:cubicBezTo>
                  <a:pt x="613170" y="435086"/>
                  <a:pt x="610496" y="449877"/>
                  <a:pt x="600650" y="458492"/>
                </a:cubicBezTo>
                <a:cubicBezTo>
                  <a:pt x="580958" y="475722"/>
                  <a:pt x="557107" y="487521"/>
                  <a:pt x="535336" y="502035"/>
                </a:cubicBezTo>
                <a:cubicBezTo>
                  <a:pt x="495587" y="528534"/>
                  <a:pt x="464984" y="550885"/>
                  <a:pt x="415593" y="567349"/>
                </a:cubicBezTo>
                <a:cubicBezTo>
                  <a:pt x="393822" y="574606"/>
                  <a:pt x="369374" y="576392"/>
                  <a:pt x="350279" y="589121"/>
                </a:cubicBezTo>
                <a:cubicBezTo>
                  <a:pt x="256680" y="651517"/>
                  <a:pt x="375107" y="576707"/>
                  <a:pt x="284964" y="621778"/>
                </a:cubicBezTo>
                <a:cubicBezTo>
                  <a:pt x="273262" y="627629"/>
                  <a:pt x="264262" y="638236"/>
                  <a:pt x="252307" y="643549"/>
                </a:cubicBezTo>
                <a:cubicBezTo>
                  <a:pt x="231336" y="652870"/>
                  <a:pt x="186993" y="665321"/>
                  <a:pt x="186993" y="665321"/>
                </a:cubicBezTo>
                <a:cubicBezTo>
                  <a:pt x="179736" y="672578"/>
                  <a:pt x="174022" y="681812"/>
                  <a:pt x="165221" y="687092"/>
                </a:cubicBezTo>
                <a:cubicBezTo>
                  <a:pt x="155382" y="692996"/>
                  <a:pt x="142827" y="692846"/>
                  <a:pt x="132564" y="697978"/>
                </a:cubicBezTo>
                <a:cubicBezTo>
                  <a:pt x="120862" y="703829"/>
                  <a:pt x="110793" y="712492"/>
                  <a:pt x="99907" y="719749"/>
                </a:cubicBezTo>
                <a:cubicBezTo>
                  <a:pt x="92650" y="730635"/>
                  <a:pt x="87387" y="743155"/>
                  <a:pt x="78136" y="752406"/>
                </a:cubicBezTo>
                <a:cubicBezTo>
                  <a:pt x="68885" y="761657"/>
                  <a:pt x="53652" y="763962"/>
                  <a:pt x="45479" y="774178"/>
                </a:cubicBezTo>
                <a:cubicBezTo>
                  <a:pt x="36430" y="785489"/>
                  <a:pt x="24447" y="858306"/>
                  <a:pt x="23707" y="861264"/>
                </a:cubicBezTo>
                <a:cubicBezTo>
                  <a:pt x="20924" y="872396"/>
                  <a:pt x="15604" y="882789"/>
                  <a:pt x="12821" y="893921"/>
                </a:cubicBezTo>
                <a:cubicBezTo>
                  <a:pt x="8334" y="911871"/>
                  <a:pt x="5564" y="930206"/>
                  <a:pt x="1936" y="948349"/>
                </a:cubicBezTo>
                <a:cubicBezTo>
                  <a:pt x="3267" y="1005597"/>
                  <a:pt x="-11414" y="1323709"/>
                  <a:pt x="23707" y="1481749"/>
                </a:cubicBezTo>
                <a:cubicBezTo>
                  <a:pt x="32778" y="1522569"/>
                  <a:pt x="35015" y="1509703"/>
                  <a:pt x="56364" y="1547064"/>
                </a:cubicBezTo>
                <a:cubicBezTo>
                  <a:pt x="64415" y="1561153"/>
                  <a:pt x="71744" y="1575691"/>
                  <a:pt x="78136" y="1590606"/>
                </a:cubicBezTo>
                <a:cubicBezTo>
                  <a:pt x="82656" y="1601153"/>
                  <a:pt x="83328" y="1613301"/>
                  <a:pt x="89021" y="1623264"/>
                </a:cubicBezTo>
                <a:cubicBezTo>
                  <a:pt x="98022" y="1639016"/>
                  <a:pt x="110793" y="1652292"/>
                  <a:pt x="121679" y="1666806"/>
                </a:cubicBezTo>
                <a:cubicBezTo>
                  <a:pt x="125307" y="1677692"/>
                  <a:pt x="126660" y="1689624"/>
                  <a:pt x="132564" y="1699464"/>
                </a:cubicBezTo>
                <a:cubicBezTo>
                  <a:pt x="137844" y="1708265"/>
                  <a:pt x="147925" y="1713221"/>
                  <a:pt x="154336" y="1721235"/>
                </a:cubicBezTo>
                <a:cubicBezTo>
                  <a:pt x="162509" y="1731451"/>
                  <a:pt x="167934" y="1743676"/>
                  <a:pt x="176107" y="1753892"/>
                </a:cubicBezTo>
                <a:cubicBezTo>
                  <a:pt x="238152" y="1831448"/>
                  <a:pt x="152642" y="1707808"/>
                  <a:pt x="219650" y="1808321"/>
                </a:cubicBezTo>
                <a:cubicBezTo>
                  <a:pt x="223279" y="1822835"/>
                  <a:pt x="223845" y="1838482"/>
                  <a:pt x="230536" y="1851864"/>
                </a:cubicBezTo>
                <a:cubicBezTo>
                  <a:pt x="242238" y="1875267"/>
                  <a:pt x="274079" y="1917178"/>
                  <a:pt x="274079" y="1917178"/>
                </a:cubicBezTo>
                <a:cubicBezTo>
                  <a:pt x="304915" y="2009693"/>
                  <a:pt x="261908" y="1896891"/>
                  <a:pt x="306736" y="1971606"/>
                </a:cubicBezTo>
                <a:cubicBezTo>
                  <a:pt x="312640" y="1981446"/>
                  <a:pt x="311717" y="1994424"/>
                  <a:pt x="317621" y="2004264"/>
                </a:cubicBezTo>
                <a:cubicBezTo>
                  <a:pt x="322901" y="2013065"/>
                  <a:pt x="332982" y="2018021"/>
                  <a:pt x="339393" y="2026035"/>
                </a:cubicBezTo>
                <a:cubicBezTo>
                  <a:pt x="347566" y="2036251"/>
                  <a:pt x="352991" y="2048476"/>
                  <a:pt x="361164" y="2058692"/>
                </a:cubicBezTo>
                <a:cubicBezTo>
                  <a:pt x="367575" y="2066706"/>
                  <a:pt x="376778" y="2072253"/>
                  <a:pt x="382936" y="2080464"/>
                </a:cubicBezTo>
                <a:cubicBezTo>
                  <a:pt x="382946" y="2080478"/>
                  <a:pt x="437360" y="2162099"/>
                  <a:pt x="448250" y="2178435"/>
                </a:cubicBezTo>
                <a:cubicBezTo>
                  <a:pt x="455507" y="2189321"/>
                  <a:pt x="459135" y="2203835"/>
                  <a:pt x="470021" y="2211092"/>
                </a:cubicBezTo>
                <a:cubicBezTo>
                  <a:pt x="506781" y="2235598"/>
                  <a:pt x="508688" y="2240109"/>
                  <a:pt x="557107" y="2254635"/>
                </a:cubicBezTo>
                <a:cubicBezTo>
                  <a:pt x="574829" y="2259952"/>
                  <a:pt x="593393" y="2261892"/>
                  <a:pt x="611536" y="2265521"/>
                </a:cubicBezTo>
                <a:cubicBezTo>
                  <a:pt x="626050" y="2272778"/>
                  <a:pt x="640990" y="2279241"/>
                  <a:pt x="655079" y="2287292"/>
                </a:cubicBezTo>
                <a:cubicBezTo>
                  <a:pt x="666438" y="2293783"/>
                  <a:pt x="676034" y="2303213"/>
                  <a:pt x="687736" y="2309064"/>
                </a:cubicBezTo>
                <a:cubicBezTo>
                  <a:pt x="697999" y="2314196"/>
                  <a:pt x="709360" y="2316797"/>
                  <a:pt x="720393" y="2319949"/>
                </a:cubicBezTo>
                <a:cubicBezTo>
                  <a:pt x="748014" y="2327841"/>
                  <a:pt x="770492" y="2330535"/>
                  <a:pt x="796593" y="2341721"/>
                </a:cubicBezTo>
                <a:cubicBezTo>
                  <a:pt x="930204" y="2398983"/>
                  <a:pt x="763453" y="2330594"/>
                  <a:pt x="872793" y="2385264"/>
                </a:cubicBezTo>
                <a:cubicBezTo>
                  <a:pt x="883056" y="2390396"/>
                  <a:pt x="894564" y="2392521"/>
                  <a:pt x="905450" y="2396149"/>
                </a:cubicBezTo>
                <a:cubicBezTo>
                  <a:pt x="947975" y="2438675"/>
                  <a:pt x="903352" y="2400543"/>
                  <a:pt x="959879" y="2428806"/>
                </a:cubicBezTo>
                <a:cubicBezTo>
                  <a:pt x="1035061" y="2466396"/>
                  <a:pt x="945449" y="2438806"/>
                  <a:pt x="1036079" y="2461464"/>
                </a:cubicBezTo>
                <a:cubicBezTo>
                  <a:pt x="1046965" y="2468721"/>
                  <a:pt x="1058685" y="2474860"/>
                  <a:pt x="1068736" y="2483235"/>
                </a:cubicBezTo>
                <a:cubicBezTo>
                  <a:pt x="1080563" y="2493090"/>
                  <a:pt x="1088338" y="2507733"/>
                  <a:pt x="1101393" y="2515892"/>
                </a:cubicBezTo>
                <a:cubicBezTo>
                  <a:pt x="1117963" y="2526248"/>
                  <a:pt x="1138344" y="2528925"/>
                  <a:pt x="1155821" y="2537664"/>
                </a:cubicBezTo>
                <a:cubicBezTo>
                  <a:pt x="1240227" y="2579867"/>
                  <a:pt x="1139056" y="2542960"/>
                  <a:pt x="1221136" y="2570321"/>
                </a:cubicBezTo>
                <a:cubicBezTo>
                  <a:pt x="1232022" y="2581207"/>
                  <a:pt x="1242104" y="2592959"/>
                  <a:pt x="1253793" y="2602978"/>
                </a:cubicBezTo>
                <a:cubicBezTo>
                  <a:pt x="1277423" y="2623232"/>
                  <a:pt x="1304147" y="2640176"/>
                  <a:pt x="1329993" y="2657406"/>
                </a:cubicBezTo>
                <a:cubicBezTo>
                  <a:pt x="1344507" y="2679178"/>
                  <a:pt x="1351764" y="2708207"/>
                  <a:pt x="1373536" y="2722721"/>
                </a:cubicBezTo>
                <a:cubicBezTo>
                  <a:pt x="1395307" y="2737235"/>
                  <a:pt x="1417414" y="2751259"/>
                  <a:pt x="1438850" y="2766264"/>
                </a:cubicBezTo>
                <a:cubicBezTo>
                  <a:pt x="1453713" y="2776668"/>
                  <a:pt x="1467008" y="2789305"/>
                  <a:pt x="1482393" y="2798921"/>
                </a:cubicBezTo>
                <a:cubicBezTo>
                  <a:pt x="1496154" y="2807521"/>
                  <a:pt x="1511422" y="2813435"/>
                  <a:pt x="1525936" y="2820692"/>
                </a:cubicBezTo>
                <a:cubicBezTo>
                  <a:pt x="1533193" y="2827949"/>
                  <a:pt x="1541296" y="2834450"/>
                  <a:pt x="1547707" y="2842464"/>
                </a:cubicBezTo>
                <a:cubicBezTo>
                  <a:pt x="1555880" y="2852680"/>
                  <a:pt x="1559263" y="2866948"/>
                  <a:pt x="1569479" y="2875121"/>
                </a:cubicBezTo>
                <a:cubicBezTo>
                  <a:pt x="1578439" y="2882289"/>
                  <a:pt x="1591250" y="2882378"/>
                  <a:pt x="1602136" y="2886006"/>
                </a:cubicBezTo>
                <a:cubicBezTo>
                  <a:pt x="1605764" y="2896892"/>
                  <a:pt x="1606136" y="2909484"/>
                  <a:pt x="1613021" y="2918664"/>
                </a:cubicBezTo>
                <a:cubicBezTo>
                  <a:pt x="1642090" y="2957423"/>
                  <a:pt x="1670866" y="2964450"/>
                  <a:pt x="1689221" y="3005749"/>
                </a:cubicBezTo>
                <a:cubicBezTo>
                  <a:pt x="1741038" y="3122338"/>
                  <a:pt x="1683494" y="3029814"/>
                  <a:pt x="1732764" y="3103721"/>
                </a:cubicBezTo>
                <a:cubicBezTo>
                  <a:pt x="1737383" y="3122198"/>
                  <a:pt x="1745859" y="3160833"/>
                  <a:pt x="1754536" y="3179921"/>
                </a:cubicBezTo>
                <a:cubicBezTo>
                  <a:pt x="1767966" y="3209467"/>
                  <a:pt x="1783565" y="3237978"/>
                  <a:pt x="1798079" y="3267006"/>
                </a:cubicBezTo>
                <a:cubicBezTo>
                  <a:pt x="1805336" y="3281520"/>
                  <a:pt x="1814718" y="3295154"/>
                  <a:pt x="1819850" y="3310549"/>
                </a:cubicBezTo>
                <a:cubicBezTo>
                  <a:pt x="1823479" y="3321435"/>
                  <a:pt x="1826216" y="3332659"/>
                  <a:pt x="1830736" y="3343206"/>
                </a:cubicBezTo>
                <a:cubicBezTo>
                  <a:pt x="1837128" y="3358121"/>
                  <a:pt x="1846809" y="3371555"/>
                  <a:pt x="1852507" y="3386749"/>
                </a:cubicBezTo>
                <a:cubicBezTo>
                  <a:pt x="1862971" y="3414653"/>
                  <a:pt x="1861120" y="3436631"/>
                  <a:pt x="1874279" y="3462949"/>
                </a:cubicBezTo>
                <a:cubicBezTo>
                  <a:pt x="1880130" y="3474651"/>
                  <a:pt x="1890199" y="3483904"/>
                  <a:pt x="1896050" y="3495606"/>
                </a:cubicBezTo>
                <a:cubicBezTo>
                  <a:pt x="1901182" y="3505869"/>
                  <a:pt x="1902416" y="3517717"/>
                  <a:pt x="1906936" y="3528264"/>
                </a:cubicBezTo>
                <a:cubicBezTo>
                  <a:pt x="1913328" y="3543179"/>
                  <a:pt x="1920358" y="3557891"/>
                  <a:pt x="1928707" y="3571806"/>
                </a:cubicBezTo>
                <a:cubicBezTo>
                  <a:pt x="1942169" y="3594243"/>
                  <a:pt x="1963975" y="3612298"/>
                  <a:pt x="1972250" y="3637121"/>
                </a:cubicBezTo>
                <a:cubicBezTo>
                  <a:pt x="1975879" y="3648007"/>
                  <a:pt x="1975022" y="3661664"/>
                  <a:pt x="1983136" y="3669778"/>
                </a:cubicBezTo>
                <a:cubicBezTo>
                  <a:pt x="1991250" y="3677892"/>
                  <a:pt x="2004907" y="3677035"/>
                  <a:pt x="2015793" y="3680664"/>
                </a:cubicBezTo>
                <a:cubicBezTo>
                  <a:pt x="2036302" y="3701173"/>
                  <a:pt x="2053826" y="3722967"/>
                  <a:pt x="2081107" y="3735092"/>
                </a:cubicBezTo>
                <a:cubicBezTo>
                  <a:pt x="2102078" y="3744413"/>
                  <a:pt x="2124650" y="3749607"/>
                  <a:pt x="2146421" y="3756864"/>
                </a:cubicBezTo>
                <a:cubicBezTo>
                  <a:pt x="2157307" y="3760493"/>
                  <a:pt x="2168816" y="3762617"/>
                  <a:pt x="2179079" y="3767749"/>
                </a:cubicBezTo>
                <a:cubicBezTo>
                  <a:pt x="2239170" y="3797796"/>
                  <a:pt x="2206709" y="3786339"/>
                  <a:pt x="2277050" y="3800406"/>
                </a:cubicBezTo>
                <a:cubicBezTo>
                  <a:pt x="2291564" y="3814920"/>
                  <a:pt x="2301535" y="3836325"/>
                  <a:pt x="2320593" y="3843949"/>
                </a:cubicBezTo>
                <a:cubicBezTo>
                  <a:pt x="2406986" y="3878507"/>
                  <a:pt x="2356477" y="3859539"/>
                  <a:pt x="2472993" y="3898378"/>
                </a:cubicBezTo>
                <a:cubicBezTo>
                  <a:pt x="2483879" y="3902007"/>
                  <a:pt x="2496103" y="3902899"/>
                  <a:pt x="2505650" y="3909264"/>
                </a:cubicBezTo>
                <a:cubicBezTo>
                  <a:pt x="2583412" y="3961105"/>
                  <a:pt x="2545580" y="3946460"/>
                  <a:pt x="2614507" y="3963692"/>
                </a:cubicBezTo>
                <a:cubicBezTo>
                  <a:pt x="2621764" y="3970949"/>
                  <a:pt x="2628394" y="3978893"/>
                  <a:pt x="2636279" y="3985464"/>
                </a:cubicBezTo>
                <a:cubicBezTo>
                  <a:pt x="2650216" y="3997079"/>
                  <a:pt x="2666992" y="4005292"/>
                  <a:pt x="2679821" y="4018121"/>
                </a:cubicBezTo>
                <a:cubicBezTo>
                  <a:pt x="2698413" y="4036713"/>
                  <a:pt x="2745343" y="4112741"/>
                  <a:pt x="2756021" y="4126978"/>
                </a:cubicBezTo>
                <a:lnTo>
                  <a:pt x="2821336" y="4214064"/>
                </a:lnTo>
                <a:cubicBezTo>
                  <a:pt x="2852169" y="4306570"/>
                  <a:pt x="2809167" y="4193785"/>
                  <a:pt x="2853993" y="4268492"/>
                </a:cubicBezTo>
                <a:cubicBezTo>
                  <a:pt x="2859897" y="4278331"/>
                  <a:pt x="2859747" y="4290886"/>
                  <a:pt x="2864879" y="4301149"/>
                </a:cubicBezTo>
                <a:cubicBezTo>
                  <a:pt x="2870730" y="4312851"/>
                  <a:pt x="2881337" y="4321851"/>
                  <a:pt x="2886650" y="4333806"/>
                </a:cubicBezTo>
                <a:cubicBezTo>
                  <a:pt x="2895970" y="4354777"/>
                  <a:pt x="2895691" y="4380026"/>
                  <a:pt x="2908421" y="4399121"/>
                </a:cubicBezTo>
                <a:lnTo>
                  <a:pt x="2951964" y="4464435"/>
                </a:lnTo>
                <a:cubicBezTo>
                  <a:pt x="2978968" y="4383426"/>
                  <a:pt x="2937515" y="4491553"/>
                  <a:pt x="3006393" y="4388235"/>
                </a:cubicBezTo>
                <a:cubicBezTo>
                  <a:pt x="3033857" y="4347038"/>
                  <a:pt x="3018913" y="4364829"/>
                  <a:pt x="3049936" y="4333806"/>
                </a:cubicBezTo>
                <a:cubicBezTo>
                  <a:pt x="3053564" y="4322920"/>
                  <a:pt x="3058332" y="4312350"/>
                  <a:pt x="3060821" y="4301149"/>
                </a:cubicBezTo>
                <a:cubicBezTo>
                  <a:pt x="3108515" y="4086524"/>
                  <a:pt x="3062114" y="3612011"/>
                  <a:pt x="3060821" y="3582692"/>
                </a:cubicBezTo>
                <a:cubicBezTo>
                  <a:pt x="3059502" y="3552799"/>
                  <a:pt x="3039050" y="3495606"/>
                  <a:pt x="3039050" y="3495606"/>
                </a:cubicBezTo>
                <a:cubicBezTo>
                  <a:pt x="3042679" y="3364978"/>
                  <a:pt x="3043410" y="3234237"/>
                  <a:pt x="3049936" y="3103721"/>
                </a:cubicBezTo>
                <a:cubicBezTo>
                  <a:pt x="3050683" y="3088779"/>
                  <a:pt x="3055568" y="3074186"/>
                  <a:pt x="3060821" y="3060178"/>
                </a:cubicBezTo>
                <a:cubicBezTo>
                  <a:pt x="3072481" y="3029086"/>
                  <a:pt x="3093234" y="2997554"/>
                  <a:pt x="3115250" y="2973092"/>
                </a:cubicBezTo>
                <a:cubicBezTo>
                  <a:pt x="3221948" y="2854538"/>
                  <a:pt x="3141292" y="2943549"/>
                  <a:pt x="3213221" y="2886006"/>
                </a:cubicBezTo>
                <a:cubicBezTo>
                  <a:pt x="3221235" y="2879595"/>
                  <a:pt x="3225813" y="2868825"/>
                  <a:pt x="3234993" y="2864235"/>
                </a:cubicBezTo>
                <a:cubicBezTo>
                  <a:pt x="3255519" y="2853972"/>
                  <a:pt x="3279781" y="2852727"/>
                  <a:pt x="3300307" y="2842464"/>
                </a:cubicBezTo>
                <a:cubicBezTo>
                  <a:pt x="3360399" y="2812417"/>
                  <a:pt x="3327938" y="2823875"/>
                  <a:pt x="3398279" y="2809806"/>
                </a:cubicBezTo>
                <a:cubicBezTo>
                  <a:pt x="3409165" y="2802549"/>
                  <a:pt x="3420885" y="2796410"/>
                  <a:pt x="3430936" y="2788035"/>
                </a:cubicBezTo>
                <a:cubicBezTo>
                  <a:pt x="3442763" y="2778180"/>
                  <a:pt x="3450784" y="2763917"/>
                  <a:pt x="3463593" y="2755378"/>
                </a:cubicBezTo>
                <a:cubicBezTo>
                  <a:pt x="3473140" y="2749013"/>
                  <a:pt x="3485987" y="2749624"/>
                  <a:pt x="3496250" y="2744492"/>
                </a:cubicBezTo>
                <a:cubicBezTo>
                  <a:pt x="3515174" y="2735030"/>
                  <a:pt x="3533752" y="2724530"/>
                  <a:pt x="3550679" y="2711835"/>
                </a:cubicBezTo>
                <a:cubicBezTo>
                  <a:pt x="3615914" y="2662909"/>
                  <a:pt x="3550497" y="2690125"/>
                  <a:pt x="3615993" y="2668292"/>
                </a:cubicBezTo>
                <a:cubicBezTo>
                  <a:pt x="3626879" y="2657406"/>
                  <a:pt x="3640111" y="2648444"/>
                  <a:pt x="3648650" y="2635635"/>
                </a:cubicBezTo>
                <a:cubicBezTo>
                  <a:pt x="3675971" y="2594654"/>
                  <a:pt x="3650523" y="2488266"/>
                  <a:pt x="3648650" y="2472349"/>
                </a:cubicBezTo>
                <a:cubicBezTo>
                  <a:pt x="3646488" y="2453974"/>
                  <a:pt x="3642632" y="2435771"/>
                  <a:pt x="3637764" y="2417921"/>
                </a:cubicBezTo>
                <a:cubicBezTo>
                  <a:pt x="3631726" y="2395780"/>
                  <a:pt x="3615993" y="2375555"/>
                  <a:pt x="3615993" y="2352606"/>
                </a:cubicBezTo>
                <a:lnTo>
                  <a:pt x="3615993" y="2319949"/>
                </a:lnTo>
              </a:path>
            </a:pathLst>
          </a:custGeom>
          <a:solidFill>
            <a:srgbClr val="C0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698" name="TextBox 5"/>
          <p:cNvSpPr txBox="1">
            <a:spLocks noChangeArrowheads="1"/>
          </p:cNvSpPr>
          <p:nvPr/>
        </p:nvSpPr>
        <p:spPr bwMode="auto">
          <a:xfrm>
            <a:off x="4427538" y="1989138"/>
            <a:ext cx="14398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200">
                <a:latin typeface="Franklin Gothic Book"/>
              </a:rPr>
              <a:t>ЗУНР</a:t>
            </a:r>
            <a:endParaRPr lang="ru-RU" sz="3200">
              <a:latin typeface="Franklin Gothic Book"/>
            </a:endParaRPr>
          </a:p>
        </p:txBody>
      </p:sp>
      <p:sp>
        <p:nvSpPr>
          <p:cNvPr id="29699" name="TextBox 6"/>
          <p:cNvSpPr txBox="1">
            <a:spLocks noChangeArrowheads="1"/>
          </p:cNvSpPr>
          <p:nvPr/>
        </p:nvSpPr>
        <p:spPr bwMode="auto">
          <a:xfrm>
            <a:off x="107950" y="333375"/>
            <a:ext cx="3024188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/>
              </a:rPr>
              <a:t>ПОЛЬЩА</a:t>
            </a:r>
          </a:p>
          <a:p>
            <a:r>
              <a:rPr lang="uk-UA">
                <a:latin typeface="Franklin Gothic Book"/>
              </a:rPr>
              <a:t>загарбання Східної Галичини;</a:t>
            </a:r>
          </a:p>
          <a:p>
            <a:r>
              <a:rPr lang="uk-UA">
                <a:latin typeface="Franklin Gothic Book"/>
              </a:rPr>
              <a:t>Рішенням ради Антанти ( 14.03.1923р.) Сх.Галичина включена у склад Польщі</a:t>
            </a:r>
            <a:endParaRPr lang="ru-RU">
              <a:latin typeface="Franklin Gothic Book"/>
            </a:endParaRPr>
          </a:p>
        </p:txBody>
      </p:sp>
      <p:pic>
        <p:nvPicPr>
          <p:cNvPr id="2970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985308">
            <a:off x="2809875" y="1143000"/>
            <a:ext cx="1616075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TextBox 7"/>
          <p:cNvSpPr txBox="1">
            <a:spLocks noChangeArrowheads="1"/>
          </p:cNvSpPr>
          <p:nvPr/>
        </p:nvSpPr>
        <p:spPr bwMode="auto">
          <a:xfrm>
            <a:off x="107950" y="2636838"/>
            <a:ext cx="29622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/>
              </a:rPr>
              <a:t>Закарпаття за умовами Сен – Жерменського договору 10.09.1919р. включене  до складу ЧЕХО - СЛОВАЧЧИНИ</a:t>
            </a:r>
            <a:endParaRPr lang="ru-RU">
              <a:latin typeface="Franklin Gothic Book"/>
            </a:endParaRPr>
          </a:p>
        </p:txBody>
      </p:sp>
      <p:pic>
        <p:nvPicPr>
          <p:cNvPr id="2970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95588" y="3025775"/>
            <a:ext cx="1616075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3" name="TextBox 9"/>
          <p:cNvSpPr txBox="1">
            <a:spLocks noChangeArrowheads="1"/>
          </p:cNvSpPr>
          <p:nvPr/>
        </p:nvSpPr>
        <p:spPr bwMode="auto">
          <a:xfrm>
            <a:off x="2268538" y="5013325"/>
            <a:ext cx="41751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/>
              </a:rPr>
              <a:t>Північна Буковина за умовами Сен – Жерменського договору 10.09.1919р. Включене до складу РУМУНІЇ</a:t>
            </a:r>
            <a:endParaRPr lang="ru-RU">
              <a:latin typeface="Franklin Gothic Book"/>
            </a:endParaRPr>
          </a:p>
          <a:p>
            <a:r>
              <a:rPr lang="uk-UA">
                <a:latin typeface="Franklin Gothic Book"/>
              </a:rPr>
              <a:t> </a:t>
            </a:r>
            <a:endParaRPr lang="ru-RU">
              <a:latin typeface="Franklin Gothic Book"/>
            </a:endParaRPr>
          </a:p>
        </p:txBody>
      </p:sp>
      <p:pic>
        <p:nvPicPr>
          <p:cNvPr id="2970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008008">
            <a:off x="4491037" y="4283076"/>
            <a:ext cx="1616075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5" name="TextBox 11"/>
          <p:cNvSpPr txBox="1">
            <a:spLocks noChangeArrowheads="1"/>
          </p:cNvSpPr>
          <p:nvPr/>
        </p:nvSpPr>
        <p:spPr bwMode="auto">
          <a:xfrm>
            <a:off x="6156325" y="260350"/>
            <a:ext cx="28797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>
                <a:latin typeface="Franklin Gothic Book"/>
              </a:rPr>
              <a:t>Поглинання території ЗУНР різними країнами</a:t>
            </a:r>
            <a:endParaRPr lang="ru-RU" sz="2400" b="1">
              <a:latin typeface="Franklin Gothic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Завдання уроку</a:t>
            </a:r>
            <a:endParaRPr lang="ru-RU" dirty="0"/>
          </a:p>
        </p:txBody>
      </p:sp>
      <p:sp>
        <p:nvSpPr>
          <p:cNvPr id="1433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Розкрити процес утворення ЗУНР;</a:t>
            </a:r>
          </a:p>
          <a:p>
            <a:r>
              <a:rPr lang="uk-UA" smtClean="0"/>
              <a:t>Визначити історичне значення Злуки УНР та ЗУНР;</a:t>
            </a:r>
          </a:p>
          <a:p>
            <a:r>
              <a:rPr lang="uk-UA" smtClean="0"/>
              <a:t>Вчитися працювати з історичними джерелами, робити висновки;</a:t>
            </a:r>
          </a:p>
          <a:p>
            <a:r>
              <a:rPr lang="uk-UA" smtClean="0"/>
              <a:t>Розуміти необхідність єднання українського народу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15362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Проголошення Західноукраїнської народної республіки ( ЗУНР ).</a:t>
            </a:r>
          </a:p>
          <a:p>
            <a:r>
              <a:rPr lang="uk-UA" smtClean="0"/>
              <a:t>Північна Буковина,Хотинщина,Закарпаття.</a:t>
            </a:r>
          </a:p>
          <a:p>
            <a:r>
              <a:rPr lang="uk-UA" smtClean="0"/>
              <a:t>Декларація про об»єднання українських земель в єдину державу.</a:t>
            </a:r>
          </a:p>
          <a:p>
            <a:r>
              <a:rPr lang="uk-UA" smtClean="0"/>
              <a:t>Україно – польська війна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Опорні поняття і дати</a:t>
            </a:r>
            <a:endParaRPr lang="ru-RU" dirty="0"/>
          </a:p>
        </p:txBody>
      </p:sp>
      <p:sp>
        <p:nvSpPr>
          <p:cNvPr id="16386" name="Объект 4"/>
          <p:cNvSpPr>
            <a:spLocks noGrp="1"/>
          </p:cNvSpPr>
          <p:nvPr>
            <p:ph sz="half" idx="1"/>
          </p:nvPr>
        </p:nvSpPr>
        <p:spPr>
          <a:xfrm>
            <a:off x="107950" y="1600200"/>
            <a:ext cx="4387850" cy="4724400"/>
          </a:xfrm>
        </p:spPr>
        <p:txBody>
          <a:bodyPr/>
          <a:lstStyle/>
          <a:p>
            <a:r>
              <a:rPr lang="uk-UA" smtClean="0"/>
              <a:t>Опорні поняття:</a:t>
            </a:r>
          </a:p>
          <a:p>
            <a:r>
              <a:rPr lang="uk-UA" smtClean="0"/>
              <a:t>ЗУНР;</a:t>
            </a:r>
          </a:p>
          <a:p>
            <a:r>
              <a:rPr lang="uk-UA" smtClean="0"/>
              <a:t>День соборності;</a:t>
            </a:r>
          </a:p>
          <a:p>
            <a:r>
              <a:rPr lang="uk-UA" smtClean="0"/>
              <a:t>Акт злуки;</a:t>
            </a:r>
          </a:p>
        </p:txBody>
      </p:sp>
      <p:sp>
        <p:nvSpPr>
          <p:cNvPr id="16387" name="Объект 5"/>
          <p:cNvSpPr>
            <a:spLocks noGrp="1"/>
          </p:cNvSpPr>
          <p:nvPr>
            <p:ph sz="half" idx="2"/>
          </p:nvPr>
        </p:nvSpPr>
        <p:spPr>
          <a:xfrm>
            <a:off x="4284663" y="1600200"/>
            <a:ext cx="4706937" cy="4724400"/>
          </a:xfrm>
        </p:spPr>
        <p:txBody>
          <a:bodyPr/>
          <a:lstStyle/>
          <a:p>
            <a:r>
              <a:rPr lang="uk-UA" smtClean="0"/>
              <a:t>Опорні дати:</a:t>
            </a:r>
          </a:p>
          <a:p>
            <a:r>
              <a:rPr lang="uk-UA" smtClean="0"/>
              <a:t>13.11.1918р. – проголошення ЗУНР;</a:t>
            </a:r>
          </a:p>
          <a:p>
            <a:r>
              <a:rPr lang="uk-UA" smtClean="0"/>
              <a:t>22.01.1919р. – акт злуки ( об»єднання ) УНР та ЗУНР;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Проблемне завдання</a:t>
            </a:r>
            <a:endParaRPr lang="ru-RU" dirty="0"/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Які причини поразки Західноукраїнської республіки?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Актуалізація опорних знань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До складу якої держави входили західноукраїнські землі напередодні Першої світової війни?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В якому напрямку розвивався український національний рух на західноукраїнських землях в роки Першої світової війни та в період Української революції?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Чи порушувалося питання про долю західноукраїнських земель під час укладення Брест – Литовського мирного договору? Яке рішення було прийнято?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Яка держава після розпаду </a:t>
            </a:r>
            <a:r>
              <a:rPr lang="uk-UA" dirty="0" err="1" smtClean="0">
                <a:solidFill>
                  <a:schemeClr val="accent6">
                    <a:lumMod val="50000"/>
                  </a:schemeClr>
                </a:solidFill>
              </a:rPr>
              <a:t>Австро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 – Угорщини претендувала на західноукраїнські землі?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Висновки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Питання про західноукраїнські землі було одним з головних на переговорах у Бресті. Центральна Рада вимагала включення західноукраїнських земель до складу УНР.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Німеччина та </a:t>
            </a:r>
            <a:r>
              <a:rPr lang="uk-UA" dirty="0" err="1" smtClean="0"/>
              <a:t>Австро</a:t>
            </a:r>
            <a:r>
              <a:rPr lang="uk-UA" dirty="0" smtClean="0"/>
              <a:t> – Угорщина погодилися передати УНР більшу частину Холмщини та Підляшшя.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Іншим західноукраїнським землям надавалася автономія.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На західноукраїнські землі претендувала Польща, яка утворилася після розпаду </a:t>
            </a:r>
            <a:r>
              <a:rPr lang="uk-UA" dirty="0" err="1" smtClean="0"/>
              <a:t>Австро</a:t>
            </a:r>
            <a:r>
              <a:rPr lang="uk-UA" dirty="0" smtClean="0"/>
              <a:t> – Угорщини.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/>
              <a:t>Проголошення</a:t>
            </a:r>
            <a:r>
              <a:rPr lang="ru-RU" dirty="0"/>
              <a:t> </a:t>
            </a:r>
            <a:r>
              <a:rPr lang="ru-RU" dirty="0" err="1"/>
              <a:t>Західноукраїнської</a:t>
            </a:r>
            <a:r>
              <a:rPr lang="ru-RU" dirty="0"/>
              <a:t> </a:t>
            </a:r>
            <a:r>
              <a:rPr lang="ru-RU" dirty="0" err="1"/>
              <a:t>народної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( ЗУНР 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579438" y="1592263"/>
            <a:ext cx="3097212" cy="12969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16.10.1918р. – маніфест австрійського уряду про перебудову держави на федеративних засадах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435600" y="1557338"/>
            <a:ext cx="295275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18.10.1918р. – утворення у Львові Української національної ради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435600" y="3141663"/>
            <a:ext cx="2952750" cy="1439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19.10.1918р. – постанова Української національної ради про </a:t>
            </a:r>
            <a:r>
              <a:rPr lang="uk-UA" dirty="0" err="1">
                <a:solidFill>
                  <a:srgbClr val="C00000"/>
                </a:solidFill>
              </a:rPr>
              <a:t>об»єднання</a:t>
            </a:r>
            <a:r>
              <a:rPr lang="uk-UA" dirty="0">
                <a:solidFill>
                  <a:srgbClr val="C00000"/>
                </a:solidFill>
              </a:rPr>
              <a:t> українських земель в Українську державу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9438" y="3141663"/>
            <a:ext cx="3097212" cy="1439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01.11.1918р. – початок </a:t>
            </a:r>
            <a:r>
              <a:rPr lang="uk-UA" dirty="0" err="1">
                <a:solidFill>
                  <a:srgbClr val="C00000"/>
                </a:solidFill>
              </a:rPr>
              <a:t>україно</a:t>
            </a:r>
            <a:r>
              <a:rPr lang="uk-UA" dirty="0">
                <a:solidFill>
                  <a:srgbClr val="C00000"/>
                </a:solidFill>
              </a:rPr>
              <a:t> – польської війни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68325" y="5018088"/>
            <a:ext cx="3097213" cy="1439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11.11.1918р. – утворення уряду – Державного </a:t>
            </a:r>
            <a:r>
              <a:rPr lang="uk-UA" dirty="0" err="1">
                <a:solidFill>
                  <a:srgbClr val="C00000"/>
                </a:solidFill>
              </a:rPr>
              <a:t>секретаріата</a:t>
            </a:r>
            <a:r>
              <a:rPr lang="uk-UA" dirty="0">
                <a:solidFill>
                  <a:srgbClr val="C00000"/>
                </a:solidFill>
              </a:rPr>
              <a:t> на чолі з К.Левицьким.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435600" y="5084763"/>
            <a:ext cx="2952750" cy="1439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13.11.1918р. – проголошення ЗУНР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3708400" y="2205038"/>
            <a:ext cx="1584325" cy="71437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24275" y="3794125"/>
            <a:ext cx="1616075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76650" y="5738813"/>
            <a:ext cx="1616075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Выгнутая вправо стрелка 8"/>
          <p:cNvSpPr/>
          <p:nvPr/>
        </p:nvSpPr>
        <p:spPr>
          <a:xfrm>
            <a:off x="8459788" y="1989138"/>
            <a:ext cx="433387" cy="1938337"/>
          </a:xfrm>
          <a:prstGeom prst="curvedLef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гнутая влево стрелка 10"/>
          <p:cNvSpPr/>
          <p:nvPr/>
        </p:nvSpPr>
        <p:spPr>
          <a:xfrm>
            <a:off x="150813" y="3794125"/>
            <a:ext cx="360362" cy="2227263"/>
          </a:xfrm>
          <a:prstGeom prst="curved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Маніфест Української національної ради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25538"/>
            <a:ext cx="8686800" cy="5543550"/>
          </a:xfrm>
        </p:spPr>
        <p:txBody>
          <a:bodyPr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19 </a:t>
            </a:r>
            <a:r>
              <a:rPr lang="ru-RU" dirty="0" err="1"/>
              <a:t>жовтня</a:t>
            </a:r>
            <a:r>
              <a:rPr lang="ru-RU" dirty="0"/>
              <a:t> </a:t>
            </a:r>
            <a:r>
              <a:rPr lang="ru-RU" dirty="0" err="1"/>
              <a:t>УНРадою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прийнято</a:t>
            </a:r>
            <a:r>
              <a:rPr lang="ru-RU" dirty="0"/>
              <a:t> </a:t>
            </a:r>
            <a:r>
              <a:rPr lang="ru-RU" dirty="0" err="1"/>
              <a:t>Маніфест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вона проголосила</a:t>
            </a:r>
            <a:r>
              <a:rPr lang="ru-RU" dirty="0" smtClean="0"/>
              <a:t>: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«1</a:t>
            </a:r>
            <a:r>
              <a:rPr lang="ru-RU" dirty="0"/>
              <a:t>. </a:t>
            </a:r>
            <a:r>
              <a:rPr lang="ru-RU" dirty="0" err="1"/>
              <a:t>Ціла</a:t>
            </a:r>
            <a:r>
              <a:rPr lang="ru-RU" dirty="0"/>
              <a:t>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етнографічна</a:t>
            </a:r>
            <a:r>
              <a:rPr lang="ru-RU" dirty="0"/>
              <a:t> область в Австро-</a:t>
            </a:r>
            <a:r>
              <a:rPr lang="ru-RU" dirty="0" err="1"/>
              <a:t>Угорщині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Східна</a:t>
            </a:r>
            <a:r>
              <a:rPr lang="ru-RU" dirty="0"/>
              <a:t> </a:t>
            </a:r>
            <a:r>
              <a:rPr lang="ru-RU" dirty="0" err="1"/>
              <a:t>Галичина</a:t>
            </a:r>
            <a:r>
              <a:rPr lang="ru-RU" dirty="0"/>
              <a:t> з граничною </a:t>
            </a:r>
            <a:r>
              <a:rPr lang="ru-RU" dirty="0" err="1"/>
              <a:t>лінією</a:t>
            </a:r>
            <a:r>
              <a:rPr lang="ru-RU" dirty="0"/>
              <a:t> </a:t>
            </a:r>
            <a:r>
              <a:rPr lang="ru-RU" dirty="0" err="1"/>
              <a:t>Сяну</a:t>
            </a:r>
            <a:r>
              <a:rPr lang="ru-RU" dirty="0"/>
              <a:t> з </a:t>
            </a:r>
            <a:r>
              <a:rPr lang="ru-RU" dirty="0" err="1"/>
              <a:t>влученням</a:t>
            </a:r>
            <a:r>
              <a:rPr lang="ru-RU" dirty="0"/>
              <a:t> </a:t>
            </a:r>
            <a:r>
              <a:rPr lang="ru-RU" dirty="0" err="1"/>
              <a:t>Лемківщини</a:t>
            </a:r>
            <a:r>
              <a:rPr lang="ru-RU" dirty="0"/>
              <a:t>, </a:t>
            </a:r>
            <a:r>
              <a:rPr lang="ru-RU" dirty="0" err="1"/>
              <a:t>північно-східна</a:t>
            </a:r>
            <a:r>
              <a:rPr lang="ru-RU" dirty="0"/>
              <a:t> </a:t>
            </a:r>
            <a:r>
              <a:rPr lang="ru-RU" dirty="0" err="1"/>
              <a:t>Буковина</a:t>
            </a:r>
            <a:r>
              <a:rPr lang="ru-RU" dirty="0"/>
              <a:t> з </a:t>
            </a:r>
            <a:r>
              <a:rPr lang="ru-RU" dirty="0" err="1"/>
              <a:t>містом</a:t>
            </a:r>
            <a:r>
              <a:rPr lang="ru-RU" dirty="0"/>
              <a:t> </a:t>
            </a:r>
            <a:r>
              <a:rPr lang="ru-RU" dirty="0" err="1"/>
              <a:t>Чернівці</a:t>
            </a:r>
            <a:r>
              <a:rPr lang="ru-RU" dirty="0"/>
              <a:t>, </a:t>
            </a:r>
            <a:r>
              <a:rPr lang="ru-RU" dirty="0" err="1"/>
              <a:t>Стородинець</a:t>
            </a:r>
            <a:r>
              <a:rPr lang="ru-RU" dirty="0"/>
              <a:t> і </a:t>
            </a:r>
            <a:r>
              <a:rPr lang="ru-RU" dirty="0" err="1"/>
              <a:t>Серет</a:t>
            </a:r>
            <a:r>
              <a:rPr lang="ru-RU" dirty="0"/>
              <a:t> та </a:t>
            </a:r>
            <a:r>
              <a:rPr lang="ru-RU" dirty="0" err="1"/>
              <a:t>українська</a:t>
            </a:r>
            <a:r>
              <a:rPr lang="ru-RU" dirty="0"/>
              <a:t> полоса </a:t>
            </a:r>
            <a:r>
              <a:rPr lang="ru-RU" dirty="0" err="1"/>
              <a:t>північно-східної</a:t>
            </a:r>
            <a:r>
              <a:rPr lang="ru-RU" dirty="0"/>
              <a:t> </a:t>
            </a:r>
            <a:r>
              <a:rPr lang="ru-RU" dirty="0" err="1"/>
              <a:t>Угорщини</a:t>
            </a:r>
            <a:r>
              <a:rPr lang="ru-RU" dirty="0"/>
              <a:t> — творить </a:t>
            </a:r>
            <a:r>
              <a:rPr lang="ru-RU" dirty="0" err="1"/>
              <a:t>одноцільну</a:t>
            </a:r>
            <a:r>
              <a:rPr lang="ru-RU" dirty="0"/>
              <a:t> </a:t>
            </a:r>
            <a:r>
              <a:rPr lang="ru-RU" dirty="0" err="1"/>
              <a:t>українську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2. </a:t>
            </a:r>
            <a:r>
              <a:rPr lang="ru-RU" dirty="0" err="1"/>
              <a:t>Ся</a:t>
            </a:r>
            <a:r>
              <a:rPr lang="ru-RU" dirty="0"/>
              <a:t>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національна</a:t>
            </a:r>
            <a:r>
              <a:rPr lang="ru-RU" dirty="0"/>
              <a:t> </a:t>
            </a:r>
            <a:r>
              <a:rPr lang="ru-RU" dirty="0" err="1"/>
              <a:t>територія</a:t>
            </a:r>
            <a:r>
              <a:rPr lang="ru-RU" dirty="0"/>
              <a:t> </a:t>
            </a:r>
            <a:r>
              <a:rPr lang="ru-RU" dirty="0" err="1"/>
              <a:t>уконститовується</a:t>
            </a:r>
            <a:r>
              <a:rPr lang="ru-RU" dirty="0"/>
              <a:t> </a:t>
            </a:r>
            <a:r>
              <a:rPr lang="ru-RU" dirty="0" err="1"/>
              <a:t>отсим</a:t>
            </a:r>
            <a:r>
              <a:rPr lang="ru-RU" dirty="0"/>
              <a:t> як </a:t>
            </a:r>
            <a:r>
              <a:rPr lang="ru-RU" dirty="0" err="1"/>
              <a:t>Українська</a:t>
            </a:r>
            <a:r>
              <a:rPr lang="ru-RU" dirty="0"/>
              <a:t> держава ...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3. </a:t>
            </a:r>
            <a:r>
              <a:rPr lang="ru-RU" dirty="0" err="1"/>
              <a:t>Взивається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національні</a:t>
            </a:r>
            <a:r>
              <a:rPr lang="ru-RU" dirty="0"/>
              <a:t> </a:t>
            </a:r>
            <a:r>
              <a:rPr lang="ru-RU" dirty="0" err="1"/>
              <a:t>меншости</a:t>
            </a:r>
            <a:r>
              <a:rPr lang="ru-RU" dirty="0"/>
              <a:t> ... </a:t>
            </a:r>
            <a:r>
              <a:rPr lang="ru-RU" dirty="0" err="1"/>
              <a:t>негайно</a:t>
            </a:r>
            <a:r>
              <a:rPr lang="ru-RU" dirty="0"/>
              <a:t> </a:t>
            </a:r>
            <a:r>
              <a:rPr lang="ru-RU" dirty="0" err="1"/>
              <a:t>вислати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представників</a:t>
            </a:r>
            <a:r>
              <a:rPr lang="ru-RU" dirty="0"/>
              <a:t> до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Ради в </a:t>
            </a:r>
            <a:r>
              <a:rPr lang="ru-RU" dirty="0" err="1"/>
              <a:t>кількості</a:t>
            </a:r>
            <a:r>
              <a:rPr lang="ru-RU" dirty="0"/>
              <a:t>, </a:t>
            </a:r>
            <a:r>
              <a:rPr lang="ru-RU" dirty="0" err="1"/>
              <a:t>відповідуючій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числу </a:t>
            </a:r>
            <a:r>
              <a:rPr lang="ru-RU" dirty="0" err="1"/>
              <a:t>населення</a:t>
            </a:r>
            <a:r>
              <a:rPr lang="ru-RU" dirty="0"/>
              <a:t>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4.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Національна</a:t>
            </a:r>
            <a:r>
              <a:rPr lang="ru-RU" dirty="0"/>
              <a:t> Рада </a:t>
            </a:r>
            <a:r>
              <a:rPr lang="ru-RU" dirty="0" err="1"/>
              <a:t>виготовить</a:t>
            </a:r>
            <a:r>
              <a:rPr lang="ru-RU" dirty="0"/>
              <a:t> </a:t>
            </a:r>
            <a:r>
              <a:rPr lang="ru-RU" dirty="0" err="1"/>
              <a:t>Конституцію</a:t>
            </a:r>
            <a:r>
              <a:rPr lang="ru-RU" dirty="0"/>
              <a:t> для </a:t>
            </a:r>
            <a:r>
              <a:rPr lang="ru-RU" dirty="0" err="1"/>
              <a:t>утвореної</a:t>
            </a:r>
            <a:r>
              <a:rPr lang="ru-RU" dirty="0"/>
              <a:t> сим способом </a:t>
            </a:r>
            <a:r>
              <a:rPr lang="ru-RU" dirty="0" err="1"/>
              <a:t>держави</a:t>
            </a:r>
            <a:r>
              <a:rPr lang="ru-RU" dirty="0"/>
              <a:t> на основах: </a:t>
            </a:r>
            <a:r>
              <a:rPr lang="ru-RU" dirty="0" err="1"/>
              <a:t>загального</a:t>
            </a:r>
            <a:r>
              <a:rPr lang="ru-RU" dirty="0"/>
              <a:t>, </a:t>
            </a:r>
            <a:r>
              <a:rPr lang="ru-RU" dirty="0" err="1"/>
              <a:t>рівного</a:t>
            </a:r>
            <a:r>
              <a:rPr lang="ru-RU" dirty="0"/>
              <a:t>, </a:t>
            </a:r>
            <a:r>
              <a:rPr lang="ru-RU" dirty="0" err="1"/>
              <a:t>таємного</a:t>
            </a:r>
            <a:r>
              <a:rPr lang="ru-RU" dirty="0"/>
              <a:t> і </a:t>
            </a:r>
            <a:r>
              <a:rPr lang="ru-RU" dirty="0" err="1"/>
              <a:t>безпосереднього</a:t>
            </a:r>
            <a:r>
              <a:rPr lang="ru-RU" dirty="0"/>
              <a:t> права </a:t>
            </a:r>
            <a:r>
              <a:rPr lang="ru-RU" dirty="0" err="1"/>
              <a:t>голосування</a:t>
            </a:r>
            <a:r>
              <a:rPr lang="ru-RU" dirty="0"/>
              <a:t> з </a:t>
            </a:r>
            <a:r>
              <a:rPr lang="ru-RU" dirty="0" err="1"/>
              <a:t>пропорціональним</a:t>
            </a:r>
            <a:r>
              <a:rPr lang="ru-RU" dirty="0"/>
              <a:t> </a:t>
            </a:r>
            <a:r>
              <a:rPr lang="ru-RU" dirty="0" err="1"/>
              <a:t>заступництвом</a:t>
            </a:r>
            <a:r>
              <a:rPr lang="ru-RU" dirty="0"/>
              <a:t>, з правом </a:t>
            </a:r>
            <a:r>
              <a:rPr lang="ru-RU" dirty="0" err="1"/>
              <a:t>національно-культурної</a:t>
            </a:r>
            <a:r>
              <a:rPr lang="ru-RU" dirty="0"/>
              <a:t> </a:t>
            </a:r>
            <a:r>
              <a:rPr lang="ru-RU" dirty="0" err="1"/>
              <a:t>автономії</a:t>
            </a:r>
            <a:r>
              <a:rPr lang="ru-RU" dirty="0" smtClean="0"/>
              <a:t>...»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b="1" i="1" u="sng" dirty="0" smtClean="0">
                <a:solidFill>
                  <a:srgbClr val="FF0000"/>
                </a:solidFill>
              </a:rPr>
              <a:t>Чому в І пункті маніфесту зазначалися саме ці землі, які повинні увійти до складу української держави? 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endParaRPr lang="uk-UA" b="1" i="1" u="sng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b="1" i="1" u="sng" dirty="0" smtClean="0">
                <a:solidFill>
                  <a:srgbClr val="FF0000"/>
                </a:solidFill>
              </a:rPr>
              <a:t>Як передбачалося </a:t>
            </a:r>
            <a:r>
              <a:rPr lang="uk-UA" b="1" i="1" u="sng" dirty="0" err="1" smtClean="0">
                <a:solidFill>
                  <a:srgbClr val="FF0000"/>
                </a:solidFill>
              </a:rPr>
              <a:t>розв»язати</a:t>
            </a:r>
            <a:r>
              <a:rPr lang="uk-UA" b="1" i="1" u="sng" dirty="0" smtClean="0">
                <a:solidFill>
                  <a:srgbClr val="FF0000"/>
                </a:solidFill>
              </a:rPr>
              <a:t> питання національних меншин?</a:t>
            </a:r>
            <a:endParaRPr lang="ru-RU" b="1" i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446</TotalTime>
  <Words>735</Words>
  <Application>Microsoft Office PowerPoint</Application>
  <PresentationFormat>Экран (4:3)</PresentationFormat>
  <Paragraphs>95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9</vt:i4>
      </vt:variant>
      <vt:variant>
        <vt:lpstr>Заголовки слайдов</vt:lpstr>
      </vt:variant>
      <vt:variant>
        <vt:i4>17</vt:i4>
      </vt:variant>
    </vt:vector>
  </HeadingPairs>
  <TitlesOfParts>
    <vt:vector size="32" baseType="lpstr">
      <vt:lpstr>Franklin Gothic Book</vt:lpstr>
      <vt:lpstr>Arial</vt:lpstr>
      <vt:lpstr>Franklin Gothic Medium</vt:lpstr>
      <vt:lpstr>Wingdings 2</vt:lpstr>
      <vt:lpstr>Calibri</vt:lpstr>
      <vt:lpstr>Wingdings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Початок революції у Франції</dc:title>
  <dc:creator>Володимир</dc:creator>
  <cp:lastModifiedBy>Makas</cp:lastModifiedBy>
  <cp:revision>54</cp:revision>
  <dcterms:modified xsi:type="dcterms:W3CDTF">2012-04-22T11:10:15Z</dcterms:modified>
</cp:coreProperties>
</file>