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57EB5C-CA3B-438A-BD44-D38238D92578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5CE1BD-F7A7-4C69-949F-7F19222A35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6000" smtClean="0"/>
              <a:t>Digital watch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Wristlet watch</a:t>
            </a:r>
            <a:endParaRPr lang="ru-RU" dirty="0"/>
          </a:p>
        </p:txBody>
      </p:sp>
      <p:pic>
        <p:nvPicPr>
          <p:cNvPr id="8" name="Содержимое 7" descr="4e26bfe3eeaa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428736"/>
            <a:ext cx="5400296" cy="452596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85728"/>
            <a:ext cx="3541400" cy="4333882"/>
          </a:xfrm>
        </p:spPr>
      </p:pic>
      <p:pic>
        <p:nvPicPr>
          <p:cNvPr id="5" name="Рисунок 4" descr="mp4-watch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3000372"/>
            <a:ext cx="4858209" cy="364807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07701182_massovyy-sboy-elektronnyh-chas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928802"/>
            <a:ext cx="8229600" cy="368081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Desktop digital watch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lectroclock_philips_photo1_17529471331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642918"/>
            <a:ext cx="4525962" cy="45259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ele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357430"/>
            <a:ext cx="4029075" cy="42291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r>
              <a:rPr lang="en-US" smtClean="0"/>
              <a:t>for attention!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12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Digital watch</vt:lpstr>
      <vt:lpstr>Wristlet watch</vt:lpstr>
      <vt:lpstr>Слайд 3</vt:lpstr>
      <vt:lpstr>Desktop digital watch</vt:lpstr>
      <vt:lpstr>Слайд 5</vt:lpstr>
      <vt:lpstr>Thank you for attention!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watch</dc:title>
  <dc:creator>карина</dc:creator>
  <cp:lastModifiedBy>карина</cp:lastModifiedBy>
  <cp:revision>2</cp:revision>
  <dcterms:created xsi:type="dcterms:W3CDTF">2013-10-02T18:07:23Z</dcterms:created>
  <dcterms:modified xsi:type="dcterms:W3CDTF">2013-10-02T18:22:10Z</dcterms:modified>
</cp:coreProperties>
</file>