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3" r:id="rId5"/>
    <p:sldId id="270" r:id="rId6"/>
    <p:sldId id="264" r:id="rId7"/>
    <p:sldId id="265" r:id="rId8"/>
    <p:sldId id="266" r:id="rId9"/>
    <p:sldId id="267" r:id="rId10"/>
    <p:sldId id="268" r:id="rId11"/>
    <p:sldId id="269" r:id="rId12"/>
    <p:sldId id="25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3603"/>
    <a:srgbClr val="993300"/>
    <a:srgbClr val="CC3300"/>
    <a:srgbClr val="969696"/>
    <a:srgbClr val="66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1" autoAdjust="0"/>
    <p:restoredTop sz="90929"/>
  </p:normalViewPr>
  <p:slideViewPr>
    <p:cSldViewPr>
      <p:cViewPr varScale="1">
        <p:scale>
          <a:sx n="106" d="100"/>
          <a:sy n="106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685800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80772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FDC86C-EB93-4387-890D-8DA2A6633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66C82-9E0F-4C05-9228-BF82B93947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1EE8A-43B6-48A0-8AF5-58A4290D53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7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AF17A-175B-428E-A7A9-F6EE7363E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4724D-D438-40B1-8F70-EC281C1E95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36512-2B9F-4D0F-B1E6-61AA033C30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2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9A6BD-3997-4EFD-8783-D141CFD3B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72773-1F8F-4D6F-BD7B-C5C9E02C62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4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A2F0E-3B49-4CCA-B3D3-0E61A627C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8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D736-0A48-4397-AE55-ABDC35B89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5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89D4D-30F4-4685-B8C9-DD6A81B16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46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A52986AC-BB53-4E97-8C3C-3B7A2F1AC8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D360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D360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D360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D360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721" y="2612341"/>
            <a:ext cx="8229600" cy="685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Замки України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24128" y="3913756"/>
            <a:ext cx="3419872" cy="6739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9pPr>
          </a:lstStyle>
          <a:p>
            <a:pPr algn="r"/>
            <a:r>
              <a:rPr lang="uk-UA" sz="1600" dirty="0" smtClean="0">
                <a:latin typeface="Monotype Corsiva" pitchFamily="66" charset="0"/>
              </a:rPr>
              <a:t>Підготували учениці 10 –А класу :</a:t>
            </a:r>
          </a:p>
          <a:p>
            <a:pPr algn="r"/>
            <a:r>
              <a:rPr lang="uk-UA" sz="1600" dirty="0" smtClean="0">
                <a:latin typeface="Monotype Corsiva" pitchFamily="66" charset="0"/>
              </a:rPr>
              <a:t>Райчева Аліна</a:t>
            </a:r>
          </a:p>
          <a:p>
            <a:pPr algn="r"/>
            <a:r>
              <a:rPr lang="uk-UA" sz="1600" dirty="0" smtClean="0">
                <a:latin typeface="Monotype Corsiva" pitchFamily="66" charset="0"/>
              </a:rPr>
              <a:t>Малюга Яна</a:t>
            </a:r>
            <a:endParaRPr lang="en-US" sz="1600" dirty="0">
              <a:latin typeface="Monotype Corsiva" pitchFamily="66" charset="0"/>
            </a:endParaRPr>
          </a:p>
        </p:txBody>
      </p:sp>
      <p:pic>
        <p:nvPicPr>
          <p:cNvPr id="7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91856"/>
            <a:ext cx="17526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:\newtek\_backgrounds_1.02\Tim\powerpoint templates\21-40\autumn_myst\elements\leav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68812"/>
            <a:ext cx="3614738" cy="23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Z:\newtek\_backgrounds_1.02\Tim\powerpoint templates\21-40\autumn_myst\elements\leav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1663"/>
            <a:ext cx="34290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286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30516" y="0"/>
            <a:ext cx="3419872" cy="4579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9pPr>
          </a:lstStyle>
          <a:p>
            <a:r>
              <a:rPr lang="uk-UA" sz="2800" dirty="0" smtClean="0">
                <a:latin typeface="Monotype Corsiva" pitchFamily="66" charset="0"/>
              </a:rPr>
              <a:t>Ужгородський замок</a:t>
            </a:r>
            <a:endParaRPr lang="en-US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286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663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Дякую за увагу!</a:t>
            </a:r>
            <a:endParaRPr lang="en-US" dirty="0">
              <a:latin typeface="Monotype Corsiva" pitchFamily="66" charset="0"/>
            </a:endParaRPr>
          </a:p>
        </p:txBody>
      </p:sp>
      <p:pic>
        <p:nvPicPr>
          <p:cNvPr id="2054" name="Picture 6" descr="Z:\newtek\_backgrounds_1.02\Tim\powerpoint templates\21-40\autumn_myst\elements\lea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3614738" cy="23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newtek\_backgrounds_1.02\Tim\powerpoint templates\21-40\autumn_myst\elements\leav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1663"/>
            <a:ext cx="34290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74" y="4972050"/>
            <a:ext cx="1752600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286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730516" y="0"/>
            <a:ext cx="3419872" cy="4579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9pPr>
          </a:lstStyle>
          <a:p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Хотинська фортеця</a:t>
            </a:r>
            <a:endParaRPr lang="en-US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286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663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286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Меджибізький-за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30516" y="0"/>
            <a:ext cx="3419872" cy="4579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9pPr>
          </a:lstStyle>
          <a:p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Меджибізький замок</a:t>
            </a:r>
            <a:endParaRPr lang="en-US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286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663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286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31786" y="-8293"/>
            <a:ext cx="3419872" cy="4579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9pPr>
          </a:lstStyle>
          <a:p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Золочівський замок</a:t>
            </a:r>
            <a:endParaRPr lang="en-US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286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"/>
            <a:ext cx="9144000" cy="685513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663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286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30516" y="0"/>
            <a:ext cx="3419872" cy="4579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pperplate Gothic Bold" pitchFamily="34" charset="0"/>
              </a:defRPr>
            </a:lvl9pPr>
          </a:lstStyle>
          <a:p>
            <a:r>
              <a:rPr lang="uk-UA" sz="2800" dirty="0" smtClean="0">
                <a:latin typeface="Monotype Corsiva" pitchFamily="66" charset="0"/>
              </a:rPr>
              <a:t>Старий замок</a:t>
            </a:r>
            <a:endParaRPr lang="en-US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286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663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_myst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pperplate Gothic Bold"/>
        <a:ea typeface=""/>
        <a:cs typeface=""/>
      </a:majorFont>
      <a:minorFont>
        <a:latin typeface="Eras Bold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autumn_myst</Template>
  <TotalTime>49</TotalTime>
  <Words>27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Times New Roman</vt:lpstr>
      <vt:lpstr>Copperplate Gothic Bold</vt:lpstr>
      <vt:lpstr>Eras Bold ITC</vt:lpstr>
      <vt:lpstr>autumn_myst</vt:lpstr>
      <vt:lpstr>Замки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Хотинська фортеця</dc:title>
  <dc:creator>Дом</dc:creator>
  <cp:lastModifiedBy>Дом</cp:lastModifiedBy>
  <cp:revision>4</cp:revision>
  <dcterms:created xsi:type="dcterms:W3CDTF">2013-10-23T13:57:39Z</dcterms:created>
  <dcterms:modified xsi:type="dcterms:W3CDTF">2013-10-23T14:47:15Z</dcterms:modified>
</cp:coreProperties>
</file>