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9" r:id="rId4"/>
    <p:sldId id="257" r:id="rId5"/>
    <p:sldId id="258" r:id="rId6"/>
    <p:sldId id="260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73F0-F705-4BAC-BF26-A08F7C113E9A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C27A6-EEC9-4222-9A21-D073C4A35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73F0-F705-4BAC-BF26-A08F7C113E9A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C27A6-EEC9-4222-9A21-D073C4A35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73F0-F705-4BAC-BF26-A08F7C113E9A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C27A6-EEC9-4222-9A21-D073C4A35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73F0-F705-4BAC-BF26-A08F7C113E9A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C27A6-EEC9-4222-9A21-D073C4A35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73F0-F705-4BAC-BF26-A08F7C113E9A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C27A6-EEC9-4222-9A21-D073C4A35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73F0-F705-4BAC-BF26-A08F7C113E9A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C27A6-EEC9-4222-9A21-D073C4A35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73F0-F705-4BAC-BF26-A08F7C113E9A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C27A6-EEC9-4222-9A21-D073C4A35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73F0-F705-4BAC-BF26-A08F7C113E9A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C27A6-EEC9-4222-9A21-D073C4A35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73F0-F705-4BAC-BF26-A08F7C113E9A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C27A6-EEC9-4222-9A21-D073C4A35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73F0-F705-4BAC-BF26-A08F7C113E9A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C27A6-EEC9-4222-9A21-D073C4A35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73F0-F705-4BAC-BF26-A08F7C113E9A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C27A6-EEC9-4222-9A21-D073C4A35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B73F0-F705-4BAC-BF26-A08F7C113E9A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C27A6-EEC9-4222-9A21-D073C4A35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36688363665492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429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928802"/>
            <a:ext cx="7772400" cy="1470025"/>
          </a:xfrm>
        </p:spPr>
        <p:txBody>
          <a:bodyPr/>
          <a:lstStyle/>
          <a:p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Донецьк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в </a:t>
            </a:r>
            <a:r>
              <a:rPr lang="ru-RU" sz="5400" dirty="0" smtClean="0">
                <a:solidFill>
                  <a:schemeClr val="bg1">
                    <a:lumMod val="95000"/>
                  </a:schemeClr>
                </a:solidFill>
              </a:rPr>
              <a:t>1985-1991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рр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7" name="Рисунок 6" descr="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57752" y="5676880"/>
            <a:ext cx="4286248" cy="1181120"/>
          </a:xfrm>
        </p:spPr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Підготувала Юдіна В.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ile_75534899Ck.jpg"/>
          <p:cNvPicPr>
            <a:picLocks noGrp="1" noChangeAspect="1"/>
          </p:cNvPicPr>
          <p:nvPr>
            <p:ph idx="1"/>
          </p:nvPr>
        </p:nvPicPr>
        <p:blipFill>
          <a:blip r:embed="rId2">
            <a:lum contrast="10000"/>
          </a:blip>
          <a:stretch>
            <a:fillRect/>
          </a:stretch>
        </p:blipFill>
        <p:spPr>
          <a:xfrm>
            <a:off x="500034" y="357166"/>
            <a:ext cx="3117759" cy="3357586"/>
          </a:xfrm>
          <a:prstGeom prst="rect">
            <a:avLst/>
          </a:prstGeom>
          <a:ln>
            <a:solidFill>
              <a:srgbClr val="FFC000"/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 descr="1023px-Flag_of_Donetsk_Oblast.svg.png"/>
          <p:cNvPicPr>
            <a:picLocks noChangeAspect="1"/>
          </p:cNvPicPr>
          <p:nvPr/>
        </p:nvPicPr>
        <p:blipFill>
          <a:blip r:embed="rId3">
            <a:lum bright="10000"/>
          </a:blip>
          <a:stretch>
            <a:fillRect/>
          </a:stretch>
        </p:blipFill>
        <p:spPr>
          <a:xfrm>
            <a:off x="0" y="4333878"/>
            <a:ext cx="3786182" cy="2524121"/>
          </a:xfrm>
          <a:prstGeom prst="rect">
            <a:avLst/>
          </a:prstGeom>
          <a:ln>
            <a:solidFill>
              <a:srgbClr val="FFC000"/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7554" y="214290"/>
            <a:ext cx="5500694" cy="5786478"/>
          </a:xfrm>
        </p:spPr>
        <p:txBody>
          <a:bodyPr anchor="t">
            <a:normAutofit/>
          </a:bodyPr>
          <a:lstStyle/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  </a:t>
            </a:r>
            <a:br>
              <a:rPr lang="ru-RU" sz="1600" dirty="0" smtClean="0"/>
            </a:br>
            <a:r>
              <a:rPr lang="ru-RU" sz="2000" dirty="0" smtClean="0"/>
              <a:t> "І степ </a:t>
            </a:r>
            <a:r>
              <a:rPr lang="ru-RU" sz="2000" dirty="0" err="1" smtClean="0"/>
              <a:t>і</a:t>
            </a:r>
            <a:r>
              <a:rPr lang="ru-RU" sz="2000" dirty="0" smtClean="0"/>
              <a:t> гори </a:t>
            </a:r>
            <a:r>
              <a:rPr lang="ru-RU" sz="2000" dirty="0" err="1" smtClean="0"/>
              <a:t>обгорілі</a:t>
            </a:r>
            <a:r>
              <a:rPr lang="ru-RU" sz="2000" dirty="0" smtClean="0"/>
              <a:t> </a:t>
            </a:r>
            <a:br>
              <a:rPr lang="ru-RU" sz="2000" dirty="0" smtClean="0"/>
            </a:br>
            <a:r>
              <a:rPr lang="ru-RU" sz="2000" dirty="0" err="1" smtClean="0"/>
              <a:t>Дощем</a:t>
            </a:r>
            <a:r>
              <a:rPr lang="ru-RU" sz="2000" dirty="0" smtClean="0"/>
              <a:t> облило </a:t>
            </a:r>
            <a:r>
              <a:rPr lang="ru-RU" sz="2000" dirty="0" err="1" smtClean="0"/>
              <a:t>громовим</a:t>
            </a:r>
            <a:r>
              <a:rPr lang="ru-RU" sz="2000" dirty="0" smtClean="0"/>
              <a:t>, </a:t>
            </a:r>
            <a:br>
              <a:rPr lang="ru-RU" sz="2000" dirty="0" smtClean="0"/>
            </a:br>
            <a:r>
              <a:rPr lang="ru-RU" sz="2000" dirty="0" smtClean="0"/>
              <a:t>Та </a:t>
            </a:r>
            <a:r>
              <a:rPr lang="ru-RU" sz="2000" dirty="0" err="1" smtClean="0"/>
              <a:t>знов</a:t>
            </a:r>
            <a:r>
              <a:rPr lang="ru-RU" sz="2000" dirty="0" smtClean="0"/>
              <a:t> </a:t>
            </a:r>
            <a:r>
              <a:rPr lang="ru-RU" sz="2000" dirty="0" err="1" smtClean="0"/>
              <a:t>такі</a:t>
            </a:r>
            <a:r>
              <a:rPr lang="ru-RU" sz="2000" dirty="0" smtClean="0"/>
              <a:t> ж </a:t>
            </a:r>
            <a:r>
              <a:rPr lang="ru-RU" sz="2000" dirty="0" err="1" smtClean="0"/>
              <a:t>немилі</a:t>
            </a:r>
            <a:r>
              <a:rPr lang="ru-RU" sz="2000" dirty="0" smtClean="0"/>
              <a:t>, </a:t>
            </a:r>
            <a:br>
              <a:rPr lang="ru-RU" sz="2000" dirty="0" smtClean="0"/>
            </a:br>
            <a:r>
              <a:rPr lang="ru-RU" sz="2000" dirty="0" err="1" smtClean="0"/>
              <a:t>Нічим</a:t>
            </a:r>
            <a:r>
              <a:rPr lang="ru-RU" sz="2000" dirty="0" smtClean="0"/>
              <a:t> не скрасились </a:t>
            </a:r>
            <a:r>
              <a:rPr lang="ru-RU" sz="2000" dirty="0" err="1" smtClean="0"/>
              <a:t>новим</a:t>
            </a:r>
            <a:r>
              <a:rPr lang="ru-RU" sz="2000" dirty="0" smtClean="0"/>
              <a:t>. </a:t>
            </a:r>
            <a:br>
              <a:rPr lang="ru-RU" sz="2000" dirty="0" smtClean="0"/>
            </a:br>
            <a:r>
              <a:rPr lang="ru-RU" sz="2000" dirty="0" err="1" smtClean="0"/>
              <a:t>Ревуть</a:t>
            </a:r>
            <a:r>
              <a:rPr lang="ru-RU" sz="2000" dirty="0" smtClean="0"/>
              <a:t> гудки. </a:t>
            </a:r>
            <a:r>
              <a:rPr lang="ru-RU" sz="2000" dirty="0" err="1" smtClean="0"/>
              <a:t>Дими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стовпами</a:t>
            </a:r>
            <a:r>
              <a:rPr lang="ru-RU" sz="2000" dirty="0" smtClean="0"/>
              <a:t> </a:t>
            </a:r>
            <a:br>
              <a:rPr lang="ru-RU" sz="2000" dirty="0" smtClean="0"/>
            </a:br>
            <a:r>
              <a:rPr lang="ru-RU" sz="2000" dirty="0" err="1" smtClean="0"/>
              <a:t>Повзуть</a:t>
            </a:r>
            <a:r>
              <a:rPr lang="ru-RU" sz="2000" dirty="0" smtClean="0"/>
              <a:t> за </a:t>
            </a:r>
            <a:r>
              <a:rPr lang="ru-RU" sz="2000" dirty="0" err="1" smtClean="0"/>
              <a:t>вітром</a:t>
            </a:r>
            <a:r>
              <a:rPr lang="ru-RU" sz="2000" dirty="0" smtClean="0"/>
              <a:t> по степу, </a:t>
            </a:r>
            <a:br>
              <a:rPr lang="ru-RU" sz="2000" dirty="0" smtClean="0"/>
            </a:br>
            <a:r>
              <a:rPr lang="ru-RU" sz="2000" dirty="0" smtClean="0"/>
              <a:t>А там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степом, у склепу </a:t>
            </a:r>
            <a:br>
              <a:rPr lang="ru-RU" sz="2000" dirty="0" smtClean="0"/>
            </a:br>
            <a:r>
              <a:rPr lang="ru-RU" sz="2000" dirty="0" err="1" smtClean="0"/>
              <a:t>Шахтар</a:t>
            </a:r>
            <a:r>
              <a:rPr lang="ru-RU" sz="2000" dirty="0" smtClean="0"/>
              <a:t> </a:t>
            </a:r>
            <a:r>
              <a:rPr lang="ru-RU" sz="2000" dirty="0" err="1" smtClean="0"/>
              <a:t>зомлілими</a:t>
            </a:r>
            <a:r>
              <a:rPr lang="ru-RU" sz="2000" dirty="0" smtClean="0"/>
              <a:t> руками </a:t>
            </a:r>
            <a:br>
              <a:rPr lang="ru-RU" sz="2000" dirty="0" smtClean="0"/>
            </a:br>
            <a:r>
              <a:rPr lang="ru-RU" sz="2000" dirty="0" err="1" smtClean="0"/>
              <a:t>Б'є</a:t>
            </a:r>
            <a:r>
              <a:rPr lang="ru-RU" sz="2000" dirty="0" smtClean="0"/>
              <a:t> </a:t>
            </a:r>
            <a:r>
              <a:rPr lang="ru-RU" sz="2000" dirty="0" err="1" smtClean="0"/>
              <a:t>камінь</a:t>
            </a:r>
            <a:r>
              <a:rPr lang="ru-RU" sz="2000" dirty="0" smtClean="0"/>
              <a:t>, </a:t>
            </a:r>
            <a:r>
              <a:rPr lang="ru-RU" sz="2000" dirty="0" err="1" smtClean="0"/>
              <a:t>вугіль</a:t>
            </a:r>
            <a:r>
              <a:rPr lang="ru-RU" sz="2000" dirty="0" smtClean="0"/>
              <a:t> </a:t>
            </a:r>
            <a:r>
              <a:rPr lang="ru-RU" sz="2000" dirty="0" err="1" smtClean="0"/>
              <a:t>добува</a:t>
            </a:r>
            <a:r>
              <a:rPr lang="ru-RU" sz="2000" dirty="0" smtClean="0"/>
              <a:t>, </a:t>
            </a:r>
            <a:br>
              <a:rPr lang="ru-RU" sz="2000" dirty="0" smtClean="0"/>
            </a:br>
            <a:r>
              <a:rPr lang="ru-RU" sz="2000" dirty="0" smtClean="0"/>
              <a:t>І в землю </a:t>
            </a:r>
            <a:r>
              <a:rPr lang="ru-RU" sz="2000" dirty="0" err="1" smtClean="0"/>
              <a:t>вік</a:t>
            </a:r>
            <a:r>
              <a:rPr lang="ru-RU" sz="2000" dirty="0" smtClean="0"/>
              <a:t> </a:t>
            </a:r>
            <a:r>
              <a:rPr lang="ru-RU" sz="2000" dirty="0" err="1" smtClean="0"/>
              <a:t>свій</a:t>
            </a:r>
            <a:r>
              <a:rPr lang="ru-RU" sz="2000" dirty="0" smtClean="0"/>
              <a:t> </a:t>
            </a:r>
            <a:r>
              <a:rPr lang="ru-RU" sz="2000" dirty="0" err="1" smtClean="0"/>
              <a:t>зарива</a:t>
            </a:r>
            <a:r>
              <a:rPr lang="ru-RU" sz="2000" dirty="0" smtClean="0"/>
              <a:t>..."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кі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под</a:t>
            </a:r>
            <a:r>
              <a:rPr lang="uk-UA" sz="2000" b="1" i="1" dirty="0" err="1" smtClean="0">
                <a:latin typeface="Times New Roman" pitchFamily="18" charset="0"/>
                <a:cs typeface="Times New Roman" pitchFamily="18" charset="0"/>
              </a:rPr>
              <a:t>ії</a:t>
            </a: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 відбувалися у 1985-1991 </a:t>
            </a:r>
            <a:r>
              <a:rPr lang="uk-UA" sz="2000" b="1" i="1" dirty="0" err="1" smtClean="0"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          на   Донеччині?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Перебудова</a:t>
            </a:r>
            <a:r>
              <a:rPr lang="ru-RU" dirty="0"/>
              <a:t> на </a:t>
            </a:r>
            <a:r>
              <a:rPr lang="ru-RU" dirty="0" err="1"/>
              <a:t>Донеччині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57752" y="1000108"/>
            <a:ext cx="3971924" cy="378621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Спроби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лібералізації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соціалістичної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призвели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зникнення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прилавків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магазинів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найнеобхіднішого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Посилився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дефіцит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з’явилися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багатогодинні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черги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Нестабільність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суспільстві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спричинила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падіння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виробничої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Донецької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почали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зривати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постачання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споживачам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357298"/>
            <a:ext cx="4742125" cy="487204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4857752" cy="3071810"/>
          </a:xfr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         </a:t>
            </a:r>
            <a:r>
              <a:rPr lang="ru-RU" sz="2200" b="1" i="1" dirty="0" err="1" smtClean="0"/>
              <a:t>Страйки</a:t>
            </a:r>
            <a:r>
              <a:rPr lang="ru-RU" sz="2200" b="1" i="1" dirty="0" smtClean="0"/>
              <a:t> </a:t>
            </a:r>
            <a:r>
              <a:rPr lang="ru-RU" sz="2200" b="1" i="1" dirty="0" err="1" smtClean="0"/>
              <a:t>шахтар</a:t>
            </a:r>
            <a:r>
              <a:rPr lang="uk-UA" sz="2200" b="1" i="1" dirty="0" err="1" smtClean="0"/>
              <a:t>ів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000" b="1" i="1" dirty="0" smtClean="0"/>
              <a:t>У 1989–1991 роках </a:t>
            </a:r>
            <a:r>
              <a:rPr lang="ru-RU" sz="2000" b="1" i="1" dirty="0" err="1" smtClean="0"/>
              <a:t>Донецьк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і</a:t>
            </a:r>
            <a:r>
              <a:rPr lang="ru-RU" sz="2000" b="1" i="1" dirty="0" smtClean="0"/>
              <a:t> весь </a:t>
            </a:r>
            <a:r>
              <a:rPr lang="ru-RU" sz="2000" b="1" i="1" dirty="0" err="1" smtClean="0"/>
              <a:t>Донбас</a:t>
            </a:r>
            <a:r>
              <a:rPr lang="ru-RU" sz="2000" b="1" i="1" dirty="0" smtClean="0"/>
              <a:t> стали ареною </a:t>
            </a:r>
            <a:r>
              <a:rPr lang="ru-RU" sz="2000" b="1" i="1" dirty="0" err="1" smtClean="0"/>
              <a:t>супротиву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комуністичній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владі</a:t>
            </a:r>
            <a:r>
              <a:rPr lang="ru-RU" sz="2000" b="1" i="1" dirty="0" smtClean="0"/>
              <a:t>.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Поштовхом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 початку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масових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страйків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послужило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погіршення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шахтарських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регіонів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продовольчими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промисловими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товарами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тотального товарного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дефіциту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наростав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країні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2928934"/>
            <a:ext cx="5426217" cy="3929066"/>
          </a:xfrm>
        </p:spPr>
      </p:pic>
      <p:sp>
        <p:nvSpPr>
          <p:cNvPr id="6" name="Прямоугольник 5"/>
          <p:cNvSpPr/>
          <p:nvPr/>
        </p:nvSpPr>
        <p:spPr>
          <a:xfrm>
            <a:off x="5500694" y="785794"/>
            <a:ext cx="3357586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/>
              <a:t>Страйки</a:t>
            </a:r>
            <a:r>
              <a:rPr lang="ru-RU" dirty="0"/>
              <a:t> </a:t>
            </a:r>
            <a:r>
              <a:rPr lang="ru-RU" dirty="0" err="1"/>
              <a:t>шахтарів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вплинули</a:t>
            </a:r>
            <a:r>
              <a:rPr lang="ru-RU" dirty="0"/>
              <a:t> на те, </a:t>
            </a:r>
            <a:r>
              <a:rPr lang="ru-RU" dirty="0" err="1"/>
              <a:t>що</a:t>
            </a:r>
            <a:r>
              <a:rPr lang="ru-RU" dirty="0"/>
              <a:t> 3 </a:t>
            </a:r>
            <a:r>
              <a:rPr lang="ru-RU" dirty="0" err="1"/>
              <a:t>серпня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прийнятий</a:t>
            </a:r>
            <a:r>
              <a:rPr lang="ru-RU" dirty="0"/>
              <a:t> Верховною Радою УРСР Закон «Про </a:t>
            </a:r>
            <a:r>
              <a:rPr lang="ru-RU" dirty="0" err="1"/>
              <a:t>економічну</a:t>
            </a:r>
            <a:r>
              <a:rPr lang="ru-RU" dirty="0"/>
              <a:t> </a:t>
            </a:r>
            <a:r>
              <a:rPr lang="ru-RU" dirty="0" err="1"/>
              <a:t>самостійність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РСР»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3386126"/>
            <a:ext cx="6543692" cy="347187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1991 року до </a:t>
            </a:r>
            <a:r>
              <a:rPr lang="ru-RU" dirty="0" err="1"/>
              <a:t>прийняття</a:t>
            </a:r>
            <a:r>
              <a:rPr lang="ru-RU" dirty="0"/>
              <a:t> Акту </a:t>
            </a:r>
            <a:r>
              <a:rPr lang="ru-RU" dirty="0" err="1"/>
              <a:t>незалежності</a:t>
            </a:r>
            <a:r>
              <a:rPr lang="ru-RU" dirty="0"/>
              <a:t> </a:t>
            </a:r>
            <a:r>
              <a:rPr lang="ru-RU" dirty="0" err="1"/>
              <a:t>донецькі</a:t>
            </a:r>
            <a:r>
              <a:rPr lang="ru-RU" dirty="0"/>
              <a:t> </a:t>
            </a:r>
            <a:r>
              <a:rPr lang="ru-RU" dirty="0" err="1"/>
              <a:t>газети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налаштовувалися</a:t>
            </a:r>
            <a:r>
              <a:rPr lang="ru-RU" dirty="0"/>
              <a:t> на </a:t>
            </a:r>
            <a:r>
              <a:rPr lang="ru-RU" dirty="0" err="1"/>
              <a:t>демократичну</a:t>
            </a:r>
            <a:r>
              <a:rPr lang="ru-RU" dirty="0"/>
              <a:t> </a:t>
            </a:r>
            <a:r>
              <a:rPr lang="ru-RU" dirty="0" err="1"/>
              <a:t>хвилю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активно </a:t>
            </a:r>
            <a:r>
              <a:rPr lang="ru-RU" dirty="0" err="1"/>
              <a:t>просувалися</a:t>
            </a:r>
            <a:r>
              <a:rPr lang="ru-RU" dirty="0"/>
              <a:t> думки про те, </a:t>
            </a:r>
            <a:r>
              <a:rPr lang="ru-RU" dirty="0" err="1"/>
              <a:t>що</a:t>
            </a:r>
            <a:r>
              <a:rPr lang="ru-RU" dirty="0"/>
              <a:t> Союз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зберегти</a:t>
            </a:r>
            <a:r>
              <a:rPr lang="ru-RU" dirty="0"/>
              <a:t>. </a:t>
            </a:r>
            <a:r>
              <a:rPr lang="ru-RU" dirty="0" err="1"/>
              <a:t>Окрім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, </a:t>
            </a:r>
            <a:r>
              <a:rPr lang="ru-RU" dirty="0" err="1"/>
              <a:t>звичайно</a:t>
            </a:r>
            <a:r>
              <a:rPr lang="ru-RU" dirty="0"/>
              <a:t> ж, </a:t>
            </a:r>
            <a:r>
              <a:rPr lang="ru-RU" dirty="0" err="1"/>
              <a:t>виділялася</a:t>
            </a:r>
            <a:r>
              <a:rPr lang="ru-RU" dirty="0"/>
              <a:t> тема </a:t>
            </a:r>
            <a:r>
              <a:rPr lang="ru-RU" dirty="0" err="1"/>
              <a:t>шахтарських</a:t>
            </a:r>
            <a:r>
              <a:rPr lang="ru-RU" dirty="0"/>
              <a:t> </a:t>
            </a:r>
            <a:r>
              <a:rPr lang="ru-RU" dirty="0" err="1"/>
              <a:t>страйків</a:t>
            </a:r>
            <a:r>
              <a:rPr lang="ru-RU" dirty="0"/>
              <a:t>. </a:t>
            </a:r>
          </a:p>
        </p:txBody>
      </p:sp>
      <p:pic>
        <p:nvPicPr>
          <p:cNvPr id="4" name="Рисунок 3" descr="Страй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75235" cy="33575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selskoe-hozyaystv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2571744"/>
            <a:ext cx="5500694" cy="412552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1"/>
            <a:ext cx="6715172" cy="285752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/>
              <a:t>Криза </a:t>
            </a:r>
            <a:r>
              <a:rPr lang="ru-RU" dirty="0" err="1"/>
              <a:t>охопила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агропромисловий</a:t>
            </a:r>
            <a:r>
              <a:rPr lang="ru-RU" dirty="0"/>
              <a:t> комплекс. </a:t>
            </a:r>
            <a:r>
              <a:rPr lang="ru-RU" dirty="0" err="1"/>
              <a:t>Колгоспно-радгоспна</a:t>
            </a:r>
            <a:r>
              <a:rPr lang="ru-RU" dirty="0"/>
              <a:t> система </a:t>
            </a:r>
            <a:r>
              <a:rPr lang="ru-RU" dirty="0" err="1"/>
              <a:t>була</a:t>
            </a:r>
            <a:r>
              <a:rPr lang="ru-RU" dirty="0"/>
              <a:t> не в </a:t>
            </a:r>
            <a:r>
              <a:rPr lang="ru-RU" dirty="0" err="1"/>
              <a:t>змозі</a:t>
            </a:r>
            <a:r>
              <a:rPr lang="ru-RU" dirty="0"/>
              <a:t> рентабельно </a:t>
            </a:r>
            <a:r>
              <a:rPr lang="ru-RU" dirty="0" err="1"/>
              <a:t>працювати</a:t>
            </a:r>
            <a:r>
              <a:rPr lang="ru-RU" dirty="0"/>
              <a:t> в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, а фермерство не одержало </a:t>
            </a:r>
            <a:r>
              <a:rPr lang="ru-RU" dirty="0" err="1"/>
              <a:t>достатнього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, </a:t>
            </a:r>
            <a:r>
              <a:rPr lang="ru-RU" dirty="0" err="1"/>
              <a:t>незважаючи</a:t>
            </a:r>
            <a:r>
              <a:rPr lang="ru-RU" dirty="0"/>
              <a:t> на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виробничих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,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заробітна</a:t>
            </a:r>
            <a:r>
              <a:rPr lang="ru-RU" dirty="0"/>
              <a:t> плата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зростала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призвело</a:t>
            </a:r>
            <a:r>
              <a:rPr lang="ru-RU" dirty="0"/>
              <a:t> </a:t>
            </a:r>
            <a:r>
              <a:rPr lang="ru-RU" dirty="0" err="1"/>
              <a:t>врешті-решт</a:t>
            </a:r>
            <a:r>
              <a:rPr lang="ru-RU" dirty="0"/>
              <a:t> до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гострої</a:t>
            </a:r>
            <a:r>
              <a:rPr lang="ru-RU" dirty="0"/>
              <a:t> </a:t>
            </a:r>
            <a:r>
              <a:rPr lang="ru-RU" dirty="0" err="1"/>
              <a:t>нестачі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збільшувалися</a:t>
            </a:r>
            <a:r>
              <a:rPr lang="ru-RU" dirty="0"/>
              <a:t>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швидше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зарплати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28" y="357166"/>
            <a:ext cx="4143372" cy="407196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половини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90-х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промислове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скоротилося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удвічі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валова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продукція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сільського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зменшилася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третину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Реальне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безробіття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торкнулося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сімей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" name="Рисунок 3" descr="0_8a053_ab26e347_L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929190" cy="36284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загруженное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70" y="3929066"/>
            <a:ext cx="3286148" cy="2631537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onetsk-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3240" y="0"/>
            <a:ext cx="5643602" cy="5940444"/>
          </a:xfrm>
        </p:spPr>
        <p:txBody>
          <a:bodyPr anchor="t">
            <a:normAutofit/>
          </a:bodyPr>
          <a:lstStyle/>
          <a:p>
            <a:pPr algn="l"/>
            <a:r>
              <a:rPr lang="uk-UA" sz="2000" dirty="0" smtClean="0">
                <a:solidFill>
                  <a:srgbClr val="FFFF00"/>
                </a:solidFill>
              </a:rPr>
              <a:t/>
            </a:r>
            <a:br>
              <a:rPr lang="uk-UA" sz="2000" dirty="0" smtClean="0">
                <a:solidFill>
                  <a:srgbClr val="FFFF00"/>
                </a:solidFill>
              </a:rPr>
            </a:br>
            <a:r>
              <a:rPr lang="uk-UA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Донбас – шахтарська столиця України. Місто-мільйонник , місто мільйона троянд та териконів – так називають наш Донецьк. Він пройшов важкий шлях від Дикого Поля до великого промислового міста. </a:t>
            </a:r>
            <a:br>
              <a:rPr lang="uk-UA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Донецьк намагався завжди бути попереду. Не кожний план був вдалим і не кожна спроба його втілити, але він </a:t>
            </a:r>
            <a:r>
              <a:rPr lang="uk-UA" sz="20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 здавався…</a:t>
            </a:r>
            <a:r>
              <a:rPr lang="uk-UA" sz="2000" dirty="0" smtClean="0">
                <a:solidFill>
                  <a:srgbClr val="FFFF00"/>
                </a:solidFill>
              </a:rPr>
              <a:t/>
            </a:r>
            <a:br>
              <a:rPr lang="uk-UA" sz="2000" dirty="0" smtClean="0">
                <a:solidFill>
                  <a:srgbClr val="FFFF00"/>
                </a:solidFill>
              </a:rPr>
            </a:br>
            <a:endParaRPr lang="ru-RU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Легенди Донеччини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2900369"/>
          </a:xfrm>
        </p:spPr>
        <p:txBody>
          <a:bodyPr/>
          <a:lstStyle/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МЕТРО ДЛЯ ЧИНОВНИКОВ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Согласно городским легендам, под «Белым домом» находится бункер и железнодорожная ветка, ведущая в сторону Азовского моря. Тут есть поезд, который находится в полной готовности к эвакуации. Дескать, бункер построен в 1980-е и тянется до ул. Артема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В МЕТРО НЕ СЧЕСТЬ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АЛМАЗОВ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Согласно легендам, при строительстве метро в Донецке были найдены алмазы. Впрочем, геологи допускают, что в недрах Донбасса могли быть столь ценные камни.</a:t>
            </a:r>
          </a:p>
        </p:txBody>
      </p:sp>
      <p:pic>
        <p:nvPicPr>
          <p:cNvPr id="4" name="Рисунок 3" descr="4c80fca0313871f54bc4663246_2cff04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3857628"/>
            <a:ext cx="4413705" cy="2838469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212</Words>
  <Application>Microsoft Office PowerPoint</Application>
  <PresentationFormat>Экран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Донецьк в 1985-1991 рр.</vt:lpstr>
      <vt:lpstr>      "І степ і гори обгорілі  Дощем облило громовим,  Та знов такі ж немилі,  Нічим не скрасились новим.  Ревуть гудки. Дими стовпами  Повзуть за вітром по степу,  А там під степом, у склепу  Шахтар зомлілими руками  Б'є камінь, вугіль добува,  І в землю вік свій зарива..."        Які події відбувалися у 1985-1991 рр            на   Донеччині?</vt:lpstr>
      <vt:lpstr>Перебудова на Донеччині </vt:lpstr>
      <vt:lpstr>           Страйки шахтарів  У 1989–1991 роках Донецьк і весь Донбас стали ареною супротиву комуністичній владі. Поштовхом до початку масових страйків послужило погіршення забезпечення шахтарських регіонів продовольчими й промисловими товарами в умовах тотального товарного дефіциту, що наростав у країні. </vt:lpstr>
      <vt:lpstr>Слайд 5</vt:lpstr>
      <vt:lpstr>Слайд 6</vt:lpstr>
      <vt:lpstr>Слайд 7</vt:lpstr>
      <vt:lpstr> Донбас – шахтарська столиця України. Місто-мільйонник , місто мільйона троянд та териконів – так називають наш Донецьк. Він пройшов важкий шлях від Дикого Поля до великого промислового міста.  Донецьк намагався завжди бути попереду. Не кожний план був вдалим і не кожна спроба його втілити, але він не здавався… </vt:lpstr>
      <vt:lpstr>Легенди Донеччини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Донецьк в 1985-1991 рр.</dc:title>
  <dc:creator>Вика</dc:creator>
  <cp:lastModifiedBy>Вика</cp:lastModifiedBy>
  <cp:revision>24</cp:revision>
  <dcterms:created xsi:type="dcterms:W3CDTF">2014-03-16T19:21:14Z</dcterms:created>
  <dcterms:modified xsi:type="dcterms:W3CDTF">2014-03-20T22:30:08Z</dcterms:modified>
</cp:coreProperties>
</file>