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780108"/>
          </a:xfrm>
        </p:spPr>
        <p:txBody>
          <a:bodyPr>
            <a:noAutofit/>
          </a:bodyPr>
          <a:lstStyle/>
          <a:p>
            <a:r>
              <a:rPr lang="ru-RU" sz="9600" b="1" dirty="0" err="1" smtClean="0"/>
              <a:t>Ск</a:t>
            </a:r>
            <a:r>
              <a:rPr lang="uk-UA" sz="9600" b="1" dirty="0" err="1" smtClean="0"/>
              <a:t>іфська</a:t>
            </a:r>
            <a:r>
              <a:rPr lang="uk-UA" sz="9600" b="1" dirty="0" smtClean="0"/>
              <a:t> культура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8435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8424936" cy="3816424"/>
          </a:xfrm>
        </p:spPr>
        <p:txBody>
          <a:bodyPr>
            <a:normAutofit/>
          </a:bodyPr>
          <a:lstStyle/>
          <a:p>
            <a:r>
              <a:rPr lang="ru-RU" sz="3200" dirty="0" err="1"/>
              <a:t>Скіфська</a:t>
            </a:r>
            <a:r>
              <a:rPr lang="ru-RU" sz="3200" dirty="0"/>
              <a:t> культура, </a:t>
            </a:r>
            <a:r>
              <a:rPr lang="ru-RU" sz="3200" dirty="0" err="1"/>
              <a:t>являє</a:t>
            </a:r>
            <a:r>
              <a:rPr lang="ru-RU" sz="3200" dirty="0"/>
              <a:t> собою </a:t>
            </a:r>
            <a:r>
              <a:rPr lang="ru-RU" sz="3200" dirty="0" err="1"/>
              <a:t>термін</a:t>
            </a:r>
            <a:r>
              <a:rPr lang="ru-RU" sz="3200" dirty="0"/>
              <a:t>, в </a:t>
            </a:r>
            <a:r>
              <a:rPr lang="ru-RU" sz="3200" dirty="0" err="1"/>
              <a:t>який</a:t>
            </a:r>
            <a:r>
              <a:rPr lang="ru-RU" sz="3200" dirty="0"/>
              <a:t> </a:t>
            </a:r>
            <a:r>
              <a:rPr lang="ru-RU" sz="3200" dirty="0" err="1"/>
              <a:t>дослідники</a:t>
            </a:r>
            <a:r>
              <a:rPr lang="ru-RU" sz="3200" dirty="0"/>
              <a:t> </a:t>
            </a:r>
            <a:r>
              <a:rPr lang="ru-RU" sz="3200" dirty="0" err="1"/>
              <a:t>вкладають</a:t>
            </a:r>
            <a:r>
              <a:rPr lang="ru-RU" sz="3200" dirty="0"/>
              <a:t> </a:t>
            </a:r>
            <a:r>
              <a:rPr lang="ru-RU" sz="3200" dirty="0" err="1"/>
              <a:t>різний</a:t>
            </a:r>
            <a:r>
              <a:rPr lang="ru-RU" sz="3200" dirty="0"/>
              <a:t> </a:t>
            </a:r>
            <a:r>
              <a:rPr lang="ru-RU" sz="3200" dirty="0" err="1"/>
              <a:t>зміст</a:t>
            </a:r>
            <a:r>
              <a:rPr lang="ru-RU" sz="3200" dirty="0"/>
              <a:t>. У </a:t>
            </a:r>
            <a:r>
              <a:rPr lang="ru-RU" sz="3200" dirty="0" err="1"/>
              <a:t>вузькому</a:t>
            </a:r>
            <a:r>
              <a:rPr lang="ru-RU" sz="3200" dirty="0"/>
              <a:t> </a:t>
            </a:r>
            <a:r>
              <a:rPr lang="ru-RU" sz="3200" dirty="0" err="1"/>
              <a:t>значенні</a:t>
            </a:r>
            <a:r>
              <a:rPr lang="ru-RU" sz="3200" dirty="0"/>
              <a:t> </a:t>
            </a:r>
            <a:r>
              <a:rPr lang="ru-RU" sz="3200" dirty="0" err="1"/>
              <a:t>цим</a:t>
            </a:r>
            <a:r>
              <a:rPr lang="ru-RU" sz="3200" dirty="0"/>
              <a:t> </a:t>
            </a:r>
            <a:r>
              <a:rPr lang="ru-RU" sz="3200" dirty="0" err="1"/>
              <a:t>терміном</a:t>
            </a:r>
            <a:r>
              <a:rPr lang="ru-RU" sz="3200" dirty="0"/>
              <a:t> </a:t>
            </a:r>
            <a:r>
              <a:rPr lang="ru-RU" sz="3200" dirty="0" err="1"/>
              <a:t>називають</a:t>
            </a:r>
            <a:r>
              <a:rPr lang="ru-RU" sz="3200" dirty="0"/>
              <a:t> культуру </a:t>
            </a:r>
            <a:r>
              <a:rPr lang="ru-RU" sz="3200" dirty="0" err="1"/>
              <a:t>тільки</a:t>
            </a:r>
            <a:r>
              <a:rPr lang="ru-RU" sz="3200" dirty="0"/>
              <a:t> самих </a:t>
            </a:r>
            <a:r>
              <a:rPr lang="ru-RU" sz="3200" dirty="0" err="1"/>
              <a:t>скіфів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займали</a:t>
            </a:r>
            <a:r>
              <a:rPr lang="ru-RU" sz="3200" dirty="0"/>
              <a:t>, за </a:t>
            </a:r>
            <a:r>
              <a:rPr lang="ru-RU" sz="3200" dirty="0" err="1"/>
              <a:t>даними</a:t>
            </a:r>
            <a:r>
              <a:rPr lang="ru-RU" sz="3200" dirty="0"/>
              <a:t> Геродота, </a:t>
            </a:r>
            <a:r>
              <a:rPr lang="ru-RU" sz="3200" dirty="0" err="1"/>
              <a:t>територію</a:t>
            </a:r>
            <a:r>
              <a:rPr lang="ru-RU" sz="3200" dirty="0"/>
              <a:t> </a:t>
            </a:r>
            <a:r>
              <a:rPr lang="ru-RU" sz="3200" dirty="0" err="1"/>
              <a:t>степів</a:t>
            </a:r>
            <a:r>
              <a:rPr lang="ru-RU" sz="3200" dirty="0"/>
              <a:t> </a:t>
            </a:r>
            <a:r>
              <a:rPr lang="ru-RU" sz="3200" dirty="0" err="1"/>
              <a:t>Північного</a:t>
            </a:r>
            <a:r>
              <a:rPr lang="ru-RU" sz="3200" dirty="0"/>
              <a:t> </a:t>
            </a:r>
            <a:r>
              <a:rPr lang="ru-RU" sz="3200" dirty="0" err="1"/>
              <a:t>Причорномор'я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</a:t>
            </a:r>
            <a:r>
              <a:rPr lang="ru-RU" sz="3200" dirty="0" err="1"/>
              <a:t>Дунаєм</a:t>
            </a:r>
            <a:r>
              <a:rPr lang="ru-RU" sz="3200" dirty="0"/>
              <a:t> і Доном.</a:t>
            </a:r>
          </a:p>
        </p:txBody>
      </p:sp>
    </p:spTree>
    <p:extLst>
      <p:ext uri="{BB962C8B-B14F-4D97-AF65-F5344CB8AC3E}">
        <p14:creationId xmlns:p14="http://schemas.microsoft.com/office/powerpoint/2010/main" val="420065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16202"/>
            <a:ext cx="8229600" cy="12192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206" y="1268760"/>
            <a:ext cx="4803794" cy="3816424"/>
          </a:xfrm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07504" y="188640"/>
            <a:ext cx="4320480" cy="6480720"/>
          </a:xfrm>
        </p:spPr>
        <p:txBody>
          <a:bodyPr>
            <a:normAutofit fontScale="92500"/>
          </a:bodyPr>
          <a:lstStyle/>
          <a:p>
            <a:r>
              <a:rPr lang="ru-RU" dirty="0"/>
              <a:t>У </a:t>
            </a:r>
            <a:r>
              <a:rPr lang="ru-RU" dirty="0" err="1"/>
              <a:t>більш</a:t>
            </a:r>
            <a:r>
              <a:rPr lang="ru-RU" dirty="0"/>
              <a:t> широкому </a:t>
            </a:r>
            <a:r>
              <a:rPr lang="ru-RU" dirty="0" err="1"/>
              <a:t>сенсі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вживався</a:t>
            </a:r>
            <a:r>
              <a:rPr lang="ru-RU" dirty="0"/>
              <a:t> як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поширеної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степової</a:t>
            </a:r>
            <a:r>
              <a:rPr lang="ru-RU" dirty="0"/>
              <a:t> та </a:t>
            </a:r>
            <a:r>
              <a:rPr lang="ru-RU" dirty="0" err="1"/>
              <a:t>лісостепової</a:t>
            </a:r>
            <a:r>
              <a:rPr lang="ru-RU" dirty="0"/>
              <a:t> зон на </a:t>
            </a:r>
            <a:r>
              <a:rPr lang="ru-RU" dirty="0" err="1"/>
              <a:t>північ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моря (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басейни</a:t>
            </a:r>
            <a:r>
              <a:rPr lang="ru-RU" dirty="0"/>
              <a:t> </a:t>
            </a:r>
            <a:r>
              <a:rPr lang="ru-RU" dirty="0" err="1"/>
              <a:t>нижньої</a:t>
            </a:r>
            <a:r>
              <a:rPr lang="ru-RU" dirty="0"/>
              <a:t> і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течії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 Буг, </a:t>
            </a:r>
            <a:r>
              <a:rPr lang="ru-RU" dirty="0" err="1"/>
              <a:t>Дніпро</a:t>
            </a:r>
            <a:r>
              <a:rPr lang="ru-RU" dirty="0"/>
              <a:t> і Дон) і </a:t>
            </a:r>
            <a:r>
              <a:rPr lang="ru-RU" dirty="0" err="1"/>
              <a:t>Північного</a:t>
            </a:r>
            <a:r>
              <a:rPr lang="ru-RU" dirty="0"/>
              <a:t> Кавказу (</a:t>
            </a:r>
            <a:r>
              <a:rPr lang="ru-RU" dirty="0" err="1"/>
              <a:t>Прикубання</a:t>
            </a:r>
            <a:r>
              <a:rPr lang="ru-RU" dirty="0"/>
              <a:t>) у 7-3 ст. до н. е..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ареалі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порівнюватися</a:t>
            </a:r>
            <a:r>
              <a:rPr lang="ru-RU" dirty="0"/>
              <a:t> з </a:t>
            </a:r>
            <a:r>
              <a:rPr lang="ru-RU" dirty="0" err="1"/>
              <a:t>даними</a:t>
            </a:r>
            <a:r>
              <a:rPr lang="ru-RU" dirty="0"/>
              <a:t> Геродота про </a:t>
            </a:r>
            <a:r>
              <a:rPr lang="ru-RU" dirty="0" err="1"/>
              <a:t>розселення</a:t>
            </a:r>
            <a:r>
              <a:rPr lang="ru-RU" dirty="0"/>
              <a:t> </a:t>
            </a:r>
            <a:r>
              <a:rPr lang="ru-RU" dirty="0" err="1"/>
              <a:t>скіфських</a:t>
            </a:r>
            <a:r>
              <a:rPr lang="ru-RU" dirty="0"/>
              <a:t> і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нескіфскіе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37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3600400" cy="6480720"/>
          </a:xfrm>
        </p:spPr>
        <p:txBody>
          <a:bodyPr>
            <a:normAutofit/>
          </a:bodyPr>
          <a:lstStyle/>
          <a:p>
            <a:r>
              <a:rPr lang="ru-RU" dirty="0"/>
              <a:t>Для </a:t>
            </a:r>
            <a:r>
              <a:rPr lang="ru-RU" dirty="0" err="1"/>
              <a:t>скіфської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характерно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курганного обряду при </a:t>
            </a:r>
            <a:r>
              <a:rPr lang="ru-RU" dirty="0" err="1"/>
              <a:t>похованнях</a:t>
            </a:r>
            <a:r>
              <a:rPr lang="ru-RU" dirty="0"/>
              <a:t>. </a:t>
            </a:r>
            <a:r>
              <a:rPr lang="ru-RU" dirty="0" err="1"/>
              <a:t>Звичайні</a:t>
            </a:r>
            <a:r>
              <a:rPr lang="ru-RU" dirty="0"/>
              <a:t>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поховання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набором </a:t>
            </a:r>
            <a:r>
              <a:rPr lang="ru-RU" dirty="0" err="1"/>
              <a:t>зброї</a:t>
            </a:r>
            <a:r>
              <a:rPr lang="ru-RU" dirty="0"/>
              <a:t> (</a:t>
            </a:r>
            <a:r>
              <a:rPr lang="ru-RU" dirty="0" err="1"/>
              <a:t>бронзові</a:t>
            </a:r>
            <a:r>
              <a:rPr lang="ru-RU" dirty="0"/>
              <a:t> наконечники </a:t>
            </a:r>
            <a:r>
              <a:rPr lang="ru-RU" dirty="0" err="1"/>
              <a:t>стріл</a:t>
            </a:r>
            <a:r>
              <a:rPr lang="ru-RU" dirty="0"/>
              <a:t>, </a:t>
            </a:r>
            <a:r>
              <a:rPr lang="ru-RU" dirty="0" err="1"/>
              <a:t>залізні</a:t>
            </a:r>
            <a:r>
              <a:rPr lang="ru-RU" dirty="0"/>
              <a:t> </a:t>
            </a:r>
            <a:r>
              <a:rPr lang="ru-RU" dirty="0" err="1"/>
              <a:t>кинджали</a:t>
            </a:r>
            <a:r>
              <a:rPr lang="ru-RU" dirty="0"/>
              <a:t> і </a:t>
            </a:r>
            <a:r>
              <a:rPr lang="ru-RU" dirty="0" err="1"/>
              <a:t>мечі</a:t>
            </a:r>
            <a:r>
              <a:rPr lang="ru-RU" dirty="0"/>
              <a:t>, </a:t>
            </a:r>
            <a:r>
              <a:rPr lang="ru-RU" dirty="0" err="1"/>
              <a:t>списи</a:t>
            </a:r>
            <a:r>
              <a:rPr lang="ru-RU" dirty="0"/>
              <a:t>, </a:t>
            </a:r>
            <a:r>
              <a:rPr lang="ru-RU" dirty="0" err="1"/>
              <a:t>бойові</a:t>
            </a:r>
            <a:r>
              <a:rPr lang="ru-RU" dirty="0"/>
              <a:t> </a:t>
            </a:r>
            <a:r>
              <a:rPr lang="ru-RU" dirty="0" err="1"/>
              <a:t>сокири</a:t>
            </a:r>
            <a:r>
              <a:rPr lang="ru-RU" dirty="0"/>
              <a:t>) та </a:t>
            </a:r>
            <a:r>
              <a:rPr lang="ru-RU" dirty="0" err="1"/>
              <a:t>кінського</a:t>
            </a:r>
            <a:r>
              <a:rPr lang="ru-RU" dirty="0"/>
              <a:t> </a:t>
            </a:r>
            <a:r>
              <a:rPr lang="ru-RU" dirty="0" err="1"/>
              <a:t>спорядження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24744"/>
            <a:ext cx="4968552" cy="4140459"/>
          </a:xfrm>
        </p:spPr>
      </p:pic>
    </p:spTree>
    <p:extLst>
      <p:ext uri="{BB962C8B-B14F-4D97-AF65-F5344CB8AC3E}">
        <p14:creationId xmlns:p14="http://schemas.microsoft.com/office/powerpoint/2010/main" val="73235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5677"/>
            <a:ext cx="4427984" cy="676028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16632"/>
            <a:ext cx="4499992" cy="662473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Бронзові</a:t>
            </a:r>
            <a:r>
              <a:rPr lang="ru-RU" dirty="0"/>
              <a:t> </a:t>
            </a:r>
            <a:r>
              <a:rPr lang="ru-RU" dirty="0" err="1"/>
              <a:t>котли</a:t>
            </a:r>
            <a:r>
              <a:rPr lang="ru-RU" dirty="0"/>
              <a:t>, </a:t>
            </a:r>
            <a:r>
              <a:rPr lang="ru-RU" dirty="0" err="1"/>
              <a:t>навершя</a:t>
            </a:r>
            <a:r>
              <a:rPr lang="ru-RU" dirty="0"/>
              <a:t>, </a:t>
            </a:r>
            <a:r>
              <a:rPr lang="ru-RU" dirty="0" err="1"/>
              <a:t>дзеркала</a:t>
            </a:r>
            <a:r>
              <a:rPr lang="ru-RU" dirty="0"/>
              <a:t> з петельками і </a:t>
            </a:r>
            <a:r>
              <a:rPr lang="ru-RU" dirty="0" err="1"/>
              <a:t>стовпчиками</a:t>
            </a:r>
            <a:r>
              <a:rPr lang="ru-RU" dirty="0"/>
              <a:t> - ручками в </a:t>
            </a:r>
            <a:r>
              <a:rPr lang="ru-RU" dirty="0" err="1"/>
              <a:t>центрі</a:t>
            </a:r>
            <a:r>
              <a:rPr lang="ru-RU" dirty="0"/>
              <a:t> диска,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звіриного</a:t>
            </a:r>
            <a:r>
              <a:rPr lang="ru-RU" dirty="0"/>
              <a:t> стилю в </a:t>
            </a:r>
            <a:r>
              <a:rPr lang="ru-RU" dirty="0" err="1"/>
              <a:t>мистецтві</a:t>
            </a:r>
            <a:r>
              <a:rPr lang="ru-RU" dirty="0"/>
              <a:t> є </a:t>
            </a:r>
            <a:r>
              <a:rPr lang="ru-RU" dirty="0" err="1"/>
              <a:t>виразними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скіфської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 Весь комплекс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в культурах </a:t>
            </a:r>
            <a:r>
              <a:rPr lang="ru-RU" dirty="0" err="1"/>
              <a:t>кочівників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 </a:t>
            </a:r>
            <a:r>
              <a:rPr lang="ru-RU" dirty="0" err="1"/>
              <a:t>Євразії</a:t>
            </a:r>
            <a:r>
              <a:rPr lang="ru-RU" dirty="0"/>
              <a:t> (</a:t>
            </a:r>
            <a:r>
              <a:rPr lang="ru-RU" dirty="0" err="1"/>
              <a:t>скіфо-сибірського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), </a:t>
            </a:r>
            <a:r>
              <a:rPr lang="ru-RU" dirty="0" err="1"/>
              <a:t>скіфська</a:t>
            </a:r>
            <a:r>
              <a:rPr lang="ru-RU" dirty="0"/>
              <a:t> культура є самим </a:t>
            </a:r>
            <a:r>
              <a:rPr lang="ru-RU" dirty="0" err="1"/>
              <a:t>західним</a:t>
            </a:r>
            <a:r>
              <a:rPr lang="ru-RU" dirty="0"/>
              <a:t> </a:t>
            </a:r>
            <a:r>
              <a:rPr lang="ru-RU" dirty="0" err="1"/>
              <a:t>варіантом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спільності</a:t>
            </a:r>
            <a:r>
              <a:rPr lang="ru-RU" dirty="0"/>
              <a:t>. У 7-5 ст. до н. е.. </a:t>
            </a:r>
            <a:r>
              <a:rPr lang="ru-RU" dirty="0" err="1"/>
              <a:t>скіфська</a:t>
            </a:r>
            <a:r>
              <a:rPr lang="ru-RU" dirty="0"/>
              <a:t> культура представлена ​​</a:t>
            </a:r>
            <a:r>
              <a:rPr lang="ru-RU" dirty="0" err="1"/>
              <a:t>яскравими</a:t>
            </a:r>
            <a:r>
              <a:rPr lang="ru-RU" dirty="0"/>
              <a:t> </a:t>
            </a:r>
            <a:r>
              <a:rPr lang="ru-RU" dirty="0" err="1"/>
              <a:t>пам'ятниками</a:t>
            </a:r>
            <a:r>
              <a:rPr lang="ru-RU" dirty="0"/>
              <a:t> </a:t>
            </a:r>
            <a:r>
              <a:rPr lang="ru-RU" dirty="0" err="1"/>
              <a:t>кочівників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Кавказу (</a:t>
            </a:r>
            <a:r>
              <a:rPr lang="ru-RU" dirty="0" err="1"/>
              <a:t>Костромської</a:t>
            </a:r>
            <a:r>
              <a:rPr lang="ru-RU" dirty="0"/>
              <a:t>, </a:t>
            </a:r>
            <a:r>
              <a:rPr lang="ru-RU" dirty="0" err="1"/>
              <a:t>Келермесскіе</a:t>
            </a:r>
            <a:r>
              <a:rPr lang="ru-RU" dirty="0"/>
              <a:t> і </a:t>
            </a:r>
            <a:r>
              <a:rPr lang="ru-RU" dirty="0" err="1"/>
              <a:t>Ульського</a:t>
            </a:r>
            <a:r>
              <a:rPr lang="ru-RU" dirty="0"/>
              <a:t> </a:t>
            </a:r>
            <a:r>
              <a:rPr lang="ru-RU" dirty="0" err="1"/>
              <a:t>кургани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5131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720310"/>
            <a:ext cx="5976664" cy="4137690"/>
          </a:xfrm>
        </p:spPr>
      </p:pic>
      <p:sp>
        <p:nvSpPr>
          <p:cNvPr id="8" name="TextBox 7"/>
          <p:cNvSpPr txBox="1"/>
          <p:nvPr/>
        </p:nvSpPr>
        <p:spPr>
          <a:xfrm>
            <a:off x="179512" y="188640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/>
              <a:t>Відмінною</a:t>
            </a:r>
            <a:r>
              <a:rPr lang="ru-RU" sz="2800" dirty="0"/>
              <a:t> </a:t>
            </a:r>
            <a:r>
              <a:rPr lang="ru-RU" sz="2800" dirty="0" err="1"/>
              <a:t>особливістю</a:t>
            </a:r>
            <a:r>
              <a:rPr lang="ru-RU" sz="2800" dirty="0"/>
              <a:t> С. к. на </a:t>
            </a:r>
            <a:r>
              <a:rPr lang="ru-RU" sz="2800" dirty="0" err="1"/>
              <a:t>лісостеповій</a:t>
            </a:r>
            <a:r>
              <a:rPr lang="ru-RU" sz="2800" dirty="0"/>
              <a:t> </a:t>
            </a:r>
            <a:r>
              <a:rPr lang="ru-RU" sz="2800" dirty="0" err="1"/>
              <a:t>території</a:t>
            </a:r>
            <a:r>
              <a:rPr lang="ru-RU" sz="2800" dirty="0"/>
              <a:t> і в </a:t>
            </a:r>
            <a:r>
              <a:rPr lang="ru-RU" sz="2800" dirty="0" err="1"/>
              <a:t>Північному</a:t>
            </a:r>
            <a:r>
              <a:rPr lang="ru-RU" sz="2800" dirty="0"/>
              <a:t> </a:t>
            </a:r>
            <a:r>
              <a:rPr lang="ru-RU" sz="2800" dirty="0" err="1"/>
              <a:t>Причорномор'ї</a:t>
            </a:r>
            <a:r>
              <a:rPr lang="ru-RU" sz="2800" dirty="0"/>
              <a:t> є </a:t>
            </a:r>
            <a:r>
              <a:rPr lang="ru-RU" sz="2800" dirty="0" err="1"/>
              <a:t>виникнення</a:t>
            </a:r>
            <a:r>
              <a:rPr lang="ru-RU" sz="2800" dirty="0"/>
              <a:t> </a:t>
            </a:r>
            <a:r>
              <a:rPr lang="ru-RU" sz="2800" dirty="0" err="1"/>
              <a:t>безлічі</a:t>
            </a:r>
            <a:r>
              <a:rPr lang="ru-RU" sz="2800" dirty="0"/>
              <a:t> городищ і </a:t>
            </a:r>
            <a:r>
              <a:rPr lang="ru-RU" sz="2800" dirty="0" err="1"/>
              <a:t>поселень</a:t>
            </a:r>
            <a:r>
              <a:rPr lang="ru-RU" sz="2800" dirty="0"/>
              <a:t>, </a:t>
            </a:r>
            <a:r>
              <a:rPr lang="ru-RU" sz="2800" dirty="0" err="1"/>
              <a:t>серед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виділяється</a:t>
            </a:r>
            <a:r>
              <a:rPr lang="ru-RU" sz="2800" dirty="0"/>
              <a:t> </a:t>
            </a:r>
            <a:r>
              <a:rPr lang="ru-RU" sz="2800" dirty="0" err="1"/>
              <a:t>Більське</a:t>
            </a:r>
            <a:r>
              <a:rPr lang="ru-RU" sz="2800" dirty="0"/>
              <a:t> городище. </a:t>
            </a:r>
            <a:r>
              <a:rPr lang="ru-RU" sz="2800" dirty="0" err="1"/>
              <a:t>Ця</a:t>
            </a:r>
            <a:r>
              <a:rPr lang="ru-RU" sz="2800" dirty="0"/>
              <a:t> </a:t>
            </a:r>
            <a:r>
              <a:rPr lang="ru-RU" sz="2800" dirty="0" err="1"/>
              <a:t>особливість</a:t>
            </a:r>
            <a:r>
              <a:rPr lang="ru-RU" sz="2800" dirty="0"/>
              <a:t> </a:t>
            </a:r>
            <a:r>
              <a:rPr lang="ru-RU" sz="2800" dirty="0" err="1"/>
              <a:t>пов'язана</a:t>
            </a:r>
            <a:r>
              <a:rPr lang="ru-RU" sz="2800" dirty="0"/>
              <a:t> з </a:t>
            </a:r>
            <a:r>
              <a:rPr lang="ru-RU" sz="2800" dirty="0" err="1"/>
              <a:t>осілим</a:t>
            </a:r>
            <a:r>
              <a:rPr lang="ru-RU" sz="2800" dirty="0"/>
              <a:t> </a:t>
            </a:r>
            <a:r>
              <a:rPr lang="ru-RU" sz="2800" dirty="0" err="1"/>
              <a:t>побутом</a:t>
            </a:r>
            <a:r>
              <a:rPr lang="ru-RU" sz="2800" dirty="0"/>
              <a:t> </a:t>
            </a:r>
            <a:r>
              <a:rPr lang="ru-RU" sz="2800" dirty="0" err="1"/>
              <a:t>населення</a:t>
            </a:r>
            <a:r>
              <a:rPr lang="ru-RU" sz="2800" dirty="0"/>
              <a:t> </a:t>
            </a:r>
            <a:r>
              <a:rPr lang="ru-RU" sz="2800" dirty="0" err="1"/>
              <a:t>даного</a:t>
            </a:r>
            <a:r>
              <a:rPr lang="ru-RU" sz="2800" dirty="0"/>
              <a:t> району.</a:t>
            </a:r>
          </a:p>
        </p:txBody>
      </p:sp>
    </p:spTree>
    <p:extLst>
      <p:ext uri="{BB962C8B-B14F-4D97-AF65-F5344CB8AC3E}">
        <p14:creationId xmlns:p14="http://schemas.microsoft.com/office/powerpoint/2010/main" val="399165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464496" cy="640871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Однак</a:t>
            </a:r>
            <a:r>
              <a:rPr lang="ru-RU" dirty="0"/>
              <a:t> тут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і </a:t>
            </a:r>
            <a:r>
              <a:rPr lang="ru-RU" dirty="0" err="1"/>
              <a:t>яскраве</a:t>
            </a:r>
            <a:r>
              <a:rPr lang="ru-RU" dirty="0"/>
              <a:t>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скіфської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з культурами </a:t>
            </a:r>
            <a:r>
              <a:rPr lang="ru-RU" dirty="0" err="1"/>
              <a:t>кочівників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 </a:t>
            </a:r>
            <a:r>
              <a:rPr lang="ru-RU" dirty="0" err="1"/>
              <a:t>Євразії</a:t>
            </a:r>
            <a:r>
              <a:rPr lang="ru-RU" dirty="0"/>
              <a:t>. Культура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</a:t>
            </a:r>
            <a:r>
              <a:rPr lang="ru-RU" dirty="0" err="1"/>
              <a:t>Причорномор'я</a:t>
            </a:r>
            <a:r>
              <a:rPr lang="ru-RU" dirty="0"/>
              <a:t>, де жили </a:t>
            </a:r>
            <a:r>
              <a:rPr lang="ru-RU" dirty="0" err="1"/>
              <a:t>скіфи</a:t>
            </a:r>
            <a:r>
              <a:rPr lang="ru-RU" dirty="0"/>
              <a:t>, в </a:t>
            </a:r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представлена ​​невеликою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похоронних</a:t>
            </a:r>
            <a:r>
              <a:rPr lang="ru-RU" dirty="0"/>
              <a:t> </a:t>
            </a:r>
            <a:r>
              <a:rPr lang="ru-RU" dirty="0" err="1"/>
              <a:t>пам'ятників</a:t>
            </a:r>
            <a:r>
              <a:rPr lang="ru-RU" dirty="0"/>
              <a:t> в основному з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бідним</a:t>
            </a:r>
            <a:r>
              <a:rPr lang="ru-RU" dirty="0"/>
              <a:t> </a:t>
            </a:r>
            <a:r>
              <a:rPr lang="ru-RU" dirty="0" err="1"/>
              <a:t>інвентарем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2655"/>
            <a:ext cx="4248472" cy="6056797"/>
          </a:xfrm>
        </p:spPr>
      </p:pic>
    </p:spTree>
    <p:extLst>
      <p:ext uri="{BB962C8B-B14F-4D97-AF65-F5344CB8AC3E}">
        <p14:creationId xmlns:p14="http://schemas.microsoft.com/office/powerpoint/2010/main" val="159693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260648"/>
            <a:ext cx="8352928" cy="5835352"/>
          </a:xfrm>
        </p:spPr>
        <p:txBody>
          <a:bodyPr>
            <a:normAutofit/>
          </a:bodyPr>
          <a:lstStyle/>
          <a:p>
            <a:r>
              <a:rPr lang="ru-RU" dirty="0"/>
              <a:t>З </a:t>
            </a:r>
            <a:r>
              <a:rPr lang="ru-RU" dirty="0" err="1"/>
              <a:t>кінця</a:t>
            </a:r>
            <a:r>
              <a:rPr lang="ru-RU" dirty="0"/>
              <a:t> 5 ст. до н. е..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і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царські</a:t>
            </a:r>
            <a:r>
              <a:rPr lang="ru-RU" dirty="0"/>
              <a:t> </a:t>
            </a:r>
            <a:r>
              <a:rPr lang="ru-RU" dirty="0" err="1"/>
              <a:t>кургани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розквіт</a:t>
            </a:r>
            <a:r>
              <a:rPr lang="ru-RU" dirty="0"/>
              <a:t> тут </a:t>
            </a:r>
            <a:r>
              <a:rPr lang="ru-RU" dirty="0" err="1"/>
              <a:t>скіфської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в 4 ст. до н. е.. З </a:t>
            </a:r>
            <a:r>
              <a:rPr lang="ru-RU" dirty="0" err="1"/>
              <a:t>кінця</a:t>
            </a:r>
            <a:r>
              <a:rPr lang="ru-RU" dirty="0"/>
              <a:t> 5 ст. до н. е..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свідчення</a:t>
            </a:r>
            <a:r>
              <a:rPr lang="ru-RU" dirty="0"/>
              <a:t> про </a:t>
            </a:r>
            <a:r>
              <a:rPr lang="ru-RU" dirty="0" err="1"/>
              <a:t>осілості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скіфського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-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поселення</a:t>
            </a:r>
            <a:r>
              <a:rPr lang="ru-RU" dirty="0"/>
              <a:t> по берегах </a:t>
            </a:r>
            <a:r>
              <a:rPr lang="ru-RU" dirty="0" err="1"/>
              <a:t>Дніпра</a:t>
            </a:r>
            <a:r>
              <a:rPr lang="ru-RU" dirty="0"/>
              <a:t>, на </a:t>
            </a:r>
            <a:r>
              <a:rPr lang="ru-RU" dirty="0" err="1"/>
              <a:t>морському</a:t>
            </a:r>
            <a:r>
              <a:rPr lang="ru-RU" dirty="0"/>
              <a:t> </a:t>
            </a:r>
            <a:r>
              <a:rPr lang="ru-RU" dirty="0" err="1"/>
              <a:t>узбережжі</a:t>
            </a:r>
            <a:r>
              <a:rPr lang="ru-RU" dirty="0"/>
              <a:t> і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ремісничий</a:t>
            </a:r>
            <a:r>
              <a:rPr lang="ru-RU" dirty="0"/>
              <a:t> і </a:t>
            </a:r>
            <a:r>
              <a:rPr lang="ru-RU" dirty="0" err="1"/>
              <a:t>торговий</a:t>
            </a:r>
            <a:r>
              <a:rPr lang="ru-RU" dirty="0"/>
              <a:t> центр на </a:t>
            </a:r>
            <a:r>
              <a:rPr lang="ru-RU" dirty="0" err="1"/>
              <a:t>Кам'янському</a:t>
            </a:r>
            <a:r>
              <a:rPr lang="ru-RU" dirty="0"/>
              <a:t> </a:t>
            </a:r>
            <a:r>
              <a:rPr lang="ru-RU" dirty="0" err="1"/>
              <a:t>городищі</a:t>
            </a:r>
            <a:r>
              <a:rPr lang="ru-RU" dirty="0" smtClean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походів</a:t>
            </a:r>
            <a:r>
              <a:rPr lang="ru-RU" dirty="0"/>
              <a:t> </a:t>
            </a:r>
            <a:r>
              <a:rPr lang="ru-RU" dirty="0" err="1"/>
              <a:t>скіфів</a:t>
            </a:r>
            <a:r>
              <a:rPr lang="ru-RU" dirty="0"/>
              <a:t> на </a:t>
            </a:r>
            <a:r>
              <a:rPr lang="ru-RU" dirty="0" err="1"/>
              <a:t>схід</a:t>
            </a:r>
            <a:r>
              <a:rPr lang="ru-RU" dirty="0"/>
              <a:t> і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них </a:t>
            </a:r>
            <a:r>
              <a:rPr lang="ru-RU" dirty="0" err="1"/>
              <a:t>скіфська</a:t>
            </a:r>
            <a:r>
              <a:rPr lang="ru-RU" dirty="0"/>
              <a:t> культура </a:t>
            </a:r>
            <a:r>
              <a:rPr lang="ru-RU" dirty="0" err="1"/>
              <a:t>відчувала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, в 6-5 ст. до н. е.. і особливо в 4 ст. до н. е.. -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 (</a:t>
            </a:r>
            <a:r>
              <a:rPr lang="ru-RU" dirty="0" err="1"/>
              <a:t>царські</a:t>
            </a:r>
            <a:r>
              <a:rPr lang="ru-RU" dirty="0"/>
              <a:t> </a:t>
            </a:r>
            <a:r>
              <a:rPr lang="ru-RU" dirty="0" err="1"/>
              <a:t>кургани</a:t>
            </a:r>
            <a:r>
              <a:rPr lang="ru-RU" dirty="0"/>
              <a:t>). До </a:t>
            </a:r>
            <a:r>
              <a:rPr lang="ru-RU" dirty="0" err="1"/>
              <a:t>середини</a:t>
            </a:r>
            <a:r>
              <a:rPr lang="ru-RU" dirty="0"/>
              <a:t> 3 ст. до н. е.. </a:t>
            </a:r>
            <a:r>
              <a:rPr lang="ru-RU" dirty="0" err="1"/>
              <a:t>скіфська</a:t>
            </a:r>
            <a:r>
              <a:rPr lang="ru-RU" dirty="0"/>
              <a:t> культура </a:t>
            </a:r>
            <a:r>
              <a:rPr lang="ru-RU" dirty="0" err="1"/>
              <a:t>зникає</a:t>
            </a:r>
            <a:r>
              <a:rPr lang="ru-RU" dirty="0"/>
              <a:t> з </a:t>
            </a:r>
            <a:r>
              <a:rPr lang="ru-RU" dirty="0" err="1"/>
              <a:t>вторгненням</a:t>
            </a:r>
            <a:r>
              <a:rPr lang="ru-RU" dirty="0"/>
              <a:t> до </a:t>
            </a:r>
            <a:r>
              <a:rPr lang="ru-RU" dirty="0" err="1"/>
              <a:t>Північного</a:t>
            </a:r>
            <a:r>
              <a:rPr lang="ru-RU" dirty="0"/>
              <a:t> </a:t>
            </a:r>
            <a:r>
              <a:rPr lang="ru-RU" dirty="0" err="1"/>
              <a:t>Причорномор'я</a:t>
            </a:r>
            <a:r>
              <a:rPr lang="ru-RU" dirty="0"/>
              <a:t> </a:t>
            </a:r>
            <a:r>
              <a:rPr lang="ru-RU" dirty="0" err="1"/>
              <a:t>сарматських</a:t>
            </a:r>
            <a:r>
              <a:rPr lang="ru-RU" dirty="0"/>
              <a:t> племен.</a:t>
            </a:r>
          </a:p>
        </p:txBody>
      </p:sp>
    </p:spTree>
    <p:extLst>
      <p:ext uri="{BB962C8B-B14F-4D97-AF65-F5344CB8AC3E}">
        <p14:creationId xmlns:p14="http://schemas.microsoft.com/office/powerpoint/2010/main" val="374148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77372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2645684" cy="742319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Висновки: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93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</TotalTime>
  <Words>465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Скіфська культура</vt:lpstr>
      <vt:lpstr>Презентация PowerPoint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Скіфська культура</dc:title>
  <dc:creator>Лєна</dc:creator>
  <cp:lastModifiedBy>Lenovo</cp:lastModifiedBy>
  <cp:revision>2</cp:revision>
  <dcterms:created xsi:type="dcterms:W3CDTF">2014-09-22T05:07:22Z</dcterms:created>
  <dcterms:modified xsi:type="dcterms:W3CDTF">2014-09-22T05:23:47Z</dcterms:modified>
</cp:coreProperties>
</file>