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2" r:id="rId16"/>
    <p:sldId id="268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C55F7-4C70-4D9C-A1C2-BDA7B03ADD2D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0456-8512-44F1-B78D-5206DFEA7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01816"/>
            <a:ext cx="7772400" cy="16561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latin typeface="Monotype Corsiva" pitchFamily="66" charset="0"/>
              </a:rPr>
              <a:t>Photoartist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Leszek</a:t>
            </a:r>
            <a:r>
              <a:rPr lang="en-US" sz="6000" dirty="0" smtClean="0">
                <a:latin typeface="Monotype Corsiva" pitchFamily="66" charset="0"/>
              </a:rPr>
              <a:t> </a:t>
            </a:r>
            <a:r>
              <a:rPr lang="en-US" sz="6000" dirty="0" err="1" smtClean="0">
                <a:latin typeface="Monotype Corsiva" pitchFamily="66" charset="0"/>
              </a:rPr>
              <a:t>Buzhnovski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8928814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12768" cy="69127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8928837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x_16b795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858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kf148cfw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7200800" cy="69127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038a00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200800" cy="7200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gwl5ta5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984776" cy="698477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25253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-54768"/>
            <a:ext cx="6912768" cy="69127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be6713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12768" cy="69127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cffce8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12768" cy="717341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038a00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858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4461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Leszek Buzhnovski né en Pologne en 1977. Crée peintures atmosphériques et légèrement mystérieux dans l'art numérique de genre.</a:t>
            </a:r>
            <a:r>
              <a:rPr lang="fr-FR" dirty="0" smtClean="0">
                <a:solidFill>
                  <a:schemeClr val="bg1"/>
                </a:solidFill>
              </a:rPr>
              <a:t> Toute sa vie il a passé dans la ville polonaise de Katowice.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2880320" cy="547260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Maintenant Leszek Bozhinovski est 34 années et on peux dire en toute confiance que, il a formé une personne mature et photographe.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301208"/>
            <a:ext cx="8496944" cy="12961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r-FR" sz="44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Monotype Corsiva" pitchFamily="66" charset="0"/>
              </a:rPr>
              <a:t>P</a:t>
            </a:r>
            <a:r>
              <a:rPr lang="fr-FR" sz="4400" dirty="0" smtClean="0">
                <a:solidFill>
                  <a:schemeClr val="tx1"/>
                </a:solidFill>
                <a:latin typeface="Monotype Corsiva" pitchFamily="66" charset="0"/>
              </a:rPr>
              <a:t>our créer des œuvres il inspirées par la musique.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157192"/>
            <a:ext cx="8352928" cy="153955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fr-FR" dirty="0" smtClean="0"/>
              <a:t>Leszek reconnaît qu'une photo de lui impliqué une possibilité d'intervention dans le monde et la création de la façon dont vous le voyez.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318928731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042"/>
            <a:ext cx="7092280" cy="683695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318928734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12768" cy="69127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8928744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840760" cy="684076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8928798_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12768" cy="69127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96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Photoartist Leszek Buzhnovski</vt:lpstr>
      <vt:lpstr>Leszek Buzhnovski né en Pologne en 1977. Crée peintures atmosphériques et légèrement mystérieux dans l'art numérique de genre. Toute sa vie il a passé dans la ville polonaise de Katowice.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Leszek Buzhnovski né en Pologne en 1977. Crée peintures atmosphériques et légèrement mystérieux dans l'art numérique de genre.</dc:title>
  <dc:creator>XTreme.ws</dc:creator>
  <cp:lastModifiedBy>XTreme.ws</cp:lastModifiedBy>
  <cp:revision>5</cp:revision>
  <dcterms:created xsi:type="dcterms:W3CDTF">2014-04-03T13:24:12Z</dcterms:created>
  <dcterms:modified xsi:type="dcterms:W3CDTF">2014-04-03T14:26:25Z</dcterms:modified>
</cp:coreProperties>
</file>