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9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-15307"/>
            <a:ext cx="91440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Українська Радянська Соціалістична Республіка </a:t>
            </a:r>
            <a:endParaRPr lang="uk-UA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27984" y="5050371"/>
            <a:ext cx="4572000" cy="1766137"/>
          </a:xfrm>
        </p:spPr>
        <p:txBody>
          <a:bodyPr>
            <a:noAutofit/>
          </a:bodyPr>
          <a:lstStyle/>
          <a:p>
            <a:pPr algn="r"/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Роботу 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виконала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чениця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10-А класу</a:t>
            </a:r>
          </a:p>
          <a:p>
            <a:pPr algn="r"/>
            <a:r>
              <a:rPr lang="uk-UA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Ставищенського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НВК №2</a:t>
            </a:r>
            <a: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Христевич</a:t>
            </a:r>
            <a:r>
              <a:rPr lang="uk-UA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Ілона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92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6752"/>
            <a:ext cx="9142820" cy="566764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899"/>
            <a:ext cx="9144000" cy="118930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Територія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Української Радянської Соціалістично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Республіки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18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400800" cy="685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Органи управління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132856"/>
            <a:ext cx="6984776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Стаття 20. Найвищим органом державної влади Української РСР є Верховна Рада Української РСР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Стаття 23. Верховна Рада Української РСР є єдиним 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законодавчим органом Української РСР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Стаття 39. Найвищим виконавчим і розпорядчим органом 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державної влади Української РСР є Рада Міністрів Української РСР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>
              <a:buNone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Стаття 86. Верховний Суд Української РСР є найвищим судовим  органом Української РСР. На Верховний Суд Української РСР  покладається нагляд за судовою діяльністю всіх судових органів Української РСР.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uk-UA" sz="4400" b="1" cap="none" spc="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Податки</a:t>
            </a:r>
            <a:endParaRPr lang="ru-RU" sz="4400" b="1" cap="none" spc="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276872"/>
            <a:ext cx="7056784" cy="360040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1923 р. введено єдиний сільськогосподарський податок, який у 1924 р. почали сплачувати у грошовій формі.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липні 1923 р. для державних підприємств, кооперації І концесій було введено прибутковий податок в обсязі 8 % від чистого прибутку. 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1922 р. для фізичних осіб ввели прибутково-майновий податок на основі прогресивної шкали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1921 р. введено акцизний збір на товари широкого вжитку та першої необхідності (продукти, одяг, взуття), горілку, тютюнові вироби, парфумерію.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1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6400800" cy="685800"/>
          </a:xfrm>
        </p:spPr>
        <p:txBody>
          <a:bodyPr>
            <a:noAutofit/>
          </a:bodyPr>
          <a:lstStyle/>
          <a:p>
            <a:r>
              <a:rPr lang="uk-UA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Суверенітет 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708920"/>
            <a:ext cx="6728792" cy="3048001"/>
          </a:xfrm>
        </p:spPr>
        <p:txBody>
          <a:bodyPr/>
          <a:lstStyle/>
          <a:p>
            <a:pPr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Також державні органи УРСР посилалися на суверенітет, починаючи з Декларації прав народів Росії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листопада 1917 р., що проголошувала «рівність і суверенність народів Росії» та їх право на самовизначення, аж до так званого союзного договору між УРСР і РРФСР 28 грудня 1920 р.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2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Захист інтересів</a:t>
            </a:r>
            <a:endParaRPr lang="ru-RU" sz="40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 існуючою в той час ідеологією закони та інші нормативні документи, що приймалися законодавчою, виконавчою та судовою гілками державної влади продовжували надавати пріоритет інтересам держави над інтересами особи. Тому об’єктивно діяльність адвокатури в Україні щодо захисту приватних інтересів громадян та юридичних осіб в цей період все-таки залишалася обмеженою.</a:t>
            </a:r>
          </a:p>
        </p:txBody>
      </p:sp>
    </p:spTree>
    <p:extLst>
      <p:ext uri="{BB962C8B-B14F-4D97-AF65-F5344CB8AC3E}">
        <p14:creationId xmlns:p14="http://schemas.microsoft.com/office/powerpoint/2010/main" val="2667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340768"/>
            <a:ext cx="6400800" cy="685800"/>
          </a:xfrm>
        </p:spPr>
        <p:txBody>
          <a:bodyPr>
            <a:noAutofit/>
          </a:bodyPr>
          <a:lstStyle/>
          <a:p>
            <a:r>
              <a:rPr lang="uk-U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Видатні політичні діячі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6912768" cy="3366864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Шелест Петро Юхимович 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партійний і державний діяч 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УРСР.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Перший секретар ЦК КП України (1963–1972).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Сергій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Сергійович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Бакинський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ім'я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Людвиг Маркович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Бернгейм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радянський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перший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Народний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секретар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міжнаціональних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справ УРСР.</a:t>
            </a:r>
          </a:p>
          <a:p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Аге́єнко 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Мико́ла Іва́нович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(нар. 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р.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український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радянський і компартійний діяч, депутат Верховної Ради УРСР 11-го скликання. Член Ревізійної Комісії КПУ в 1976–1986 роках.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4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28800"/>
            <a:ext cx="6400800" cy="68580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Розпад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 </a:t>
            </a:r>
            <a: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 точки зору права</a:t>
            </a:r>
            <a:br>
              <a:rPr lang="uk-UA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984776" cy="3744416"/>
          </a:xfrm>
        </p:spPr>
        <p:txBody>
          <a:bodyPr anchor="t">
            <a:normAutofit lnSpcReduction="10000"/>
          </a:bodyPr>
          <a:lstStyle/>
          <a:p>
            <a:pPr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Законодавство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УРСР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стаття 72  Конституції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УРСР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 1977  року</a:t>
            </a:r>
            <a:r>
              <a:rPr lang="uk-UA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визначала: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За кожною союзною республікою зберігається право вільного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УРСР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Порядок реалізації цього права, закріплений законом, дотриманий не був, проте був легітимізований, головним чином, внутрішнім законодавством держав, що вийшли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УРСР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також подальшими подіями, наприклад їх міжнародно-правовим визнанням з боку світової спільноти — всі 15 колишніх союзних республік визнаються світовим співтовариством як незалежні держави і представлені в ООН.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01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140968"/>
            <a:ext cx="7488832" cy="7200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5400" b="1" i="1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5400" b="1" i="1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166</TotalTime>
  <Words>158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Кутюр</vt:lpstr>
      <vt:lpstr>Українська Радянська Соціалістична Республіка </vt:lpstr>
      <vt:lpstr>Територія Української Радянської Соціалістичної Республіки </vt:lpstr>
      <vt:lpstr>Органи управління</vt:lpstr>
      <vt:lpstr>Податки</vt:lpstr>
      <vt:lpstr>Суверенітет </vt:lpstr>
      <vt:lpstr>Захист інтересів</vt:lpstr>
      <vt:lpstr>Видатні політичні діячі</vt:lpstr>
      <vt:lpstr>Розпад УРСР з точки зору права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Радянська Соціалістична Республіка </dc:title>
  <dc:creator>Сергей</dc:creator>
  <cp:lastModifiedBy>ilona</cp:lastModifiedBy>
  <cp:revision>17</cp:revision>
  <dcterms:created xsi:type="dcterms:W3CDTF">2014-02-11T18:07:57Z</dcterms:created>
  <dcterms:modified xsi:type="dcterms:W3CDTF">2014-02-11T22:27:13Z</dcterms:modified>
</cp:coreProperties>
</file>