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3" d="100"/>
          <a:sy n="93" d="100"/>
        </p:scale>
        <p:origin x="-714" y="-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2FAD0-F9E2-4BC4-A225-3D91EC5012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5A761-B16A-4344-BAEA-DFF840305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5A761-B16A-4344-BAEA-DFF840305F4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3571882"/>
            <a:ext cx="4572032" cy="71438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Thomas Hardy </a:t>
            </a:r>
            <a:br>
              <a:rPr lang="en-US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32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(1840-1928)</a:t>
            </a:r>
            <a:endParaRPr lang="ru-RU" sz="32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3500444"/>
            <a:ext cx="5072066" cy="857256"/>
          </a:xfrm>
        </p:spPr>
        <p:txBody>
          <a:bodyPr>
            <a:noAutofit/>
          </a:bodyPr>
          <a:lstStyle/>
          <a:p>
            <a:pPr algn="ctr"/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</a:t>
            </a:r>
            <a:r>
              <a:rPr lang="en-US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grieving and courageous painter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</a:t>
            </a:r>
          </a:p>
          <a:p>
            <a:pPr algn="ctr"/>
            <a:r>
              <a:rPr lang="en-US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 novel</a:t>
            </a:r>
            <a:r>
              <a:rPr lang="en-US" sz="24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Tess of the D’Urbervilles</a:t>
            </a:r>
          </a:p>
        </p:txBody>
      </p:sp>
      <p:pic>
        <p:nvPicPr>
          <p:cNvPr id="50180" name="Picture 4" descr="http://www.thesundaytimes.co.uk/sto/multimedia/dynamic/00326/Hardy__326276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42859"/>
            <a:ext cx="5058499" cy="32720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0182" name="Picture 6" descr="http://culturestreet.com/depot/620--auto--uploads-2014-08-Quotes29july3.jpg"/>
          <p:cNvPicPr>
            <a:picLocks noChangeAspect="1" noChangeArrowheads="1"/>
          </p:cNvPicPr>
          <p:nvPr/>
        </p:nvPicPr>
        <p:blipFill>
          <a:blip r:embed="rId4"/>
          <a:srcRect b="12903"/>
          <a:stretch>
            <a:fillRect/>
          </a:stretch>
        </p:blipFill>
        <p:spPr bwMode="auto">
          <a:xfrm>
            <a:off x="142844" y="142858"/>
            <a:ext cx="3713274" cy="2860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Biography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upload.wikimedia.org/wikipedia/commons/d/d2/Thomas_Hardy_by_William_Strang_18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714494"/>
            <a:ext cx="2428892" cy="32051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2887782" cy="7572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Major novels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14428"/>
            <a:ext cx="9144000" cy="1643074"/>
          </a:xfrm>
        </p:spPr>
        <p:txBody>
          <a:bodyPr numCol="2">
            <a:normAutofit fontScale="77500" lnSpcReduction="20000"/>
          </a:bodyPr>
          <a:lstStyle/>
          <a:p>
            <a:r>
              <a:rPr lang="en-US" i="1" dirty="0" smtClean="0"/>
              <a:t>Under the Greenwood Tree  </a:t>
            </a:r>
            <a:r>
              <a:rPr lang="en-US" dirty="0" smtClean="0"/>
              <a:t>(1872)</a:t>
            </a:r>
          </a:p>
          <a:p>
            <a:r>
              <a:rPr lang="en-US" i="1" dirty="0" smtClean="0"/>
              <a:t>A Pair of Blue Eyes  </a:t>
            </a:r>
            <a:r>
              <a:rPr lang="en-US" dirty="0" smtClean="0"/>
              <a:t>(1873)</a:t>
            </a:r>
          </a:p>
          <a:p>
            <a:r>
              <a:rPr lang="en-US" i="1" dirty="0" smtClean="0"/>
              <a:t>Far from the Madding Crowd  </a:t>
            </a:r>
            <a:r>
              <a:rPr lang="en-US" dirty="0" smtClean="0"/>
              <a:t>(1874)</a:t>
            </a:r>
          </a:p>
          <a:p>
            <a:r>
              <a:rPr lang="en-US" i="1" dirty="0" smtClean="0"/>
              <a:t>The Return of the Native  </a:t>
            </a:r>
            <a:r>
              <a:rPr lang="en-US" dirty="0" smtClean="0"/>
              <a:t>(1878)</a:t>
            </a:r>
          </a:p>
          <a:p>
            <a:r>
              <a:rPr lang="en-US" i="1" dirty="0" smtClean="0"/>
              <a:t>The Mayor of </a:t>
            </a:r>
            <a:r>
              <a:rPr lang="en-US" i="1" dirty="0" err="1" smtClean="0"/>
              <a:t>Casterbridge</a:t>
            </a:r>
            <a:r>
              <a:rPr lang="en-US" i="1" dirty="0" smtClean="0"/>
              <a:t> </a:t>
            </a:r>
            <a:r>
              <a:rPr lang="en-US" dirty="0" smtClean="0"/>
              <a:t>(1886)</a:t>
            </a:r>
          </a:p>
          <a:p>
            <a:r>
              <a:rPr lang="en-US" i="1" dirty="0" smtClean="0"/>
              <a:t>Tess of the D’Urbervilles </a:t>
            </a:r>
            <a:r>
              <a:rPr lang="en-US" dirty="0" smtClean="0"/>
              <a:t>(1891)</a:t>
            </a:r>
          </a:p>
          <a:p>
            <a:r>
              <a:rPr lang="en-US" i="1" dirty="0" smtClean="0"/>
              <a:t>Jude the Obscure  </a:t>
            </a:r>
            <a:r>
              <a:rPr lang="en-US" dirty="0" smtClean="0"/>
              <a:t>(1896)</a:t>
            </a:r>
          </a:p>
          <a:p>
            <a:endParaRPr lang="ru-RU" dirty="0"/>
          </a:p>
        </p:txBody>
      </p:sp>
      <p:pic>
        <p:nvPicPr>
          <p:cNvPr id="2052" name="Picture 4" descr="http://ecx.images-amazon.com/images/I/41yMONTNOnL._SY344_BO1,204,203,20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714626"/>
            <a:ext cx="1454362" cy="22667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4" name="Picture 6" descr="http://ecx.images-amazon.com/images/I/51dP-SBC1-L._SY344_BO1,204,203,200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571750"/>
            <a:ext cx="1455394" cy="23205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8" name="Picture 10" descr="http://i43.tower.com/images/mm107274226/wessex-tales-thomas-hardy-paperback-cover-ar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2500312"/>
            <a:ext cx="1500198" cy="23403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60" name="Picture 12" descr="http://www.joeyandgoose.com/ekmps/shops/bookspinner/images/a-pair-of-blue-eyes-by-thomas-hardy-1494-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2416814"/>
            <a:ext cx="1571636" cy="25123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62" name="Picture 14" descr="http://ecx.images-amazon.com/images/I/51SbYs-lhwL._SY344_BO1,204,203,200_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620" y="2751478"/>
            <a:ext cx="1500198" cy="23920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6" name="Picture 8" descr="http://www.joeyandgoose.com/ekmps/shops/bookspinner/images/desperate-remedies-by-thomas-hardy-1489-p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72396" y="2786064"/>
            <a:ext cx="1410901" cy="2257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https://heavenali.files.wordpress.com/2013/11/lifeslittleironie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844" y="2643188"/>
            <a:ext cx="1508771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s://silverseason.files.wordpress.com/2012/07/t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285866"/>
            <a:ext cx="2344723" cy="3447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91</TotalTime>
  <Words>69</Words>
  <PresentationFormat>Экран (16:9)</PresentationFormat>
  <Paragraphs>13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Обычная</vt:lpstr>
      <vt:lpstr>Thomas Hardy  (1840-1928)</vt:lpstr>
      <vt:lpstr>Biography</vt:lpstr>
      <vt:lpstr>Major novels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Hardy (1840-1928)</dc:title>
  <dc:creator>BATMAN</dc:creator>
  <cp:lastModifiedBy>user</cp:lastModifiedBy>
  <cp:revision>12</cp:revision>
  <dcterms:created xsi:type="dcterms:W3CDTF">2015-02-02T16:17:46Z</dcterms:created>
  <dcterms:modified xsi:type="dcterms:W3CDTF">2015-02-02T18:53:28Z</dcterms:modified>
</cp:coreProperties>
</file>