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7" r:id="rId9"/>
    <p:sldId id="266" r:id="rId10"/>
    <p:sldId id="268" r:id="rId11"/>
    <p:sldId id="269" r:id="rId12"/>
    <p:sldId id="271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85" autoAdjust="0"/>
    <p:restoredTop sz="94660"/>
  </p:normalViewPr>
  <p:slideViewPr>
    <p:cSldViewPr>
      <p:cViewPr varScale="1">
        <p:scale>
          <a:sx n="69" d="100"/>
          <a:sy n="69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130F-734C-4437-81DF-52EBF4A418A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0B9E-B58B-4AC7-A500-8880D7DDE5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130F-734C-4437-81DF-52EBF4A418A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0B9E-B58B-4AC7-A500-8880D7DDE5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130F-734C-4437-81DF-52EBF4A418A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0B9E-B58B-4AC7-A500-8880D7DDE5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130F-734C-4437-81DF-52EBF4A418A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0B9E-B58B-4AC7-A500-8880D7DDE5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130F-734C-4437-81DF-52EBF4A418A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0B9E-B58B-4AC7-A500-8880D7DDE5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130F-734C-4437-81DF-52EBF4A418A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0B9E-B58B-4AC7-A500-8880D7DDE5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130F-734C-4437-81DF-52EBF4A418A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0B9E-B58B-4AC7-A500-8880D7DDE5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130F-734C-4437-81DF-52EBF4A418A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0B9E-B58B-4AC7-A500-8880D7DDE5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130F-734C-4437-81DF-52EBF4A418A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0B9E-B58B-4AC7-A500-8880D7DDE5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130F-734C-4437-81DF-52EBF4A418A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0B9E-B58B-4AC7-A500-8880D7DDE5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130F-734C-4437-81DF-52EBF4A418A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0B9E-B58B-4AC7-A500-8880D7DDE5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6130F-734C-4437-81DF-52EBF4A418A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40B9E-B58B-4AC7-A500-8880D7DDE5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znaimo.com.ua/787_%D1%80%D1%96%D0%BA" TargetMode="External"/><Relationship Id="rId3" Type="http://schemas.openxmlformats.org/officeDocument/2006/relationships/hyperlink" Target="http://znaimo.com.ua/%D0%9F%D1%80%D0%B0%D0%B2%D0%BE%D1%81%D0%BB%D0%B0%D0%B2%D1%8F" TargetMode="External"/><Relationship Id="rId7" Type="http://schemas.openxmlformats.org/officeDocument/2006/relationships/hyperlink" Target="http://znaimo.com.ua/%D0%94%D1%80%D1%83%D0%B3%D0%B8%D0%B9_%D0%9D%D1%96%D0%BA%D0%B5%D0%B9%D1%81%D1%8C%D0%BA%D0%B8%D0%B9_%D1%81%D0%BE%D0%B1%D0%BE%D1%80" TargetMode="External"/><Relationship Id="rId12" Type="http://schemas.openxmlformats.org/officeDocument/2006/relationships/hyperlink" Target="http://znaimo.com.ua/%D0%90%D0%BB%D0%B5%D0%B1%D0%B0%D1%81%D1%82%D1%80" TargetMode="External"/><Relationship Id="rId2" Type="http://schemas.openxmlformats.org/officeDocument/2006/relationships/hyperlink" Target="http://znaimo.com.ua/%D0%A5%D1%80%D0%B8%D1%81%D1%82%D0%B8%D1%8F%D0%BD%D1%81%D1%82%D0%B2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naimo.com.ua/%D0%94%D0%BE%D0%B3%D0%BC%D0%B0%D1%82" TargetMode="External"/><Relationship Id="rId11" Type="http://schemas.openxmlformats.org/officeDocument/2006/relationships/hyperlink" Target="http://znaimo.com.ua/%D0%9B%D0%B5%D0%B2%D0%BA%D0%B0%D1%81" TargetMode="External"/><Relationship Id="rId5" Type="http://schemas.openxmlformats.org/officeDocument/2006/relationships/hyperlink" Target="http://znaimo.com.ua/%D0%94%D0%B0%D0%B2%D0%BD%D1%8C%D0%BE%D1%81%D1%85%D1%96%D0%B4%D0%BD%D1%96_%D1%86%D0%B5%D1%80%D0%BA%D0%B2%D0%B8" TargetMode="External"/><Relationship Id="rId10" Type="http://schemas.openxmlformats.org/officeDocument/2006/relationships/hyperlink" Target="http://znaimo.com.ua/%D0%9B%D0%B8%D0%BF%D0%B0" TargetMode="External"/><Relationship Id="rId4" Type="http://schemas.openxmlformats.org/officeDocument/2006/relationships/hyperlink" Target="http://znaimo.com.ua/%D0%9A%D0%B0%D1%82%D0%BE%D0%BB%D0%B8%D1%86%D0%B8%D0%B7%D0%BC" TargetMode="External"/><Relationship Id="rId9" Type="http://schemas.openxmlformats.org/officeDocument/2006/relationships/hyperlink" Target="http://znaimo.com.ua/%D0%9C%D0%B8%D1%81%D1%82%D0%B5%D1%86%D1%82%D0%B2%D0%BE%D0%B7%D0%BD%D0%B0%D0%B2%D1%81%D1%82%D0%B2%D0%B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A1%D0%BF%D0%B0%D1%81_%D0%92%D1%81%D0%B5%D0%B4%D0%B5%D1%80%D0%B6%D0%B8%D1%82%D0%B5%D0%BB%D1%8C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5" Type="http://schemas.openxmlformats.org/officeDocument/2006/relationships/hyperlink" Target="http://znaimo.com.ua/%D0%A1%D0%B8%D0%BD%D0%B0%D0%B9%D1%81%D1%8C%D0%BA%D0%B8%D0%B9_%D0%BC%D0%BE%D0%BD%D0%B0%D1%81%D1%82%D0%B8%D1%80" TargetMode="External"/><Relationship Id="rId4" Type="http://schemas.openxmlformats.org/officeDocument/2006/relationships/hyperlink" Target="http://znaimo.com.ua/VI_%D1%81%D1%82%D0%BE%D0%BB%D1%96%D1%82%D1%82%D1%8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znaimo.com.ua/%D0%86%D0%BA%D0%BE%D0%BD%D0%BE%D0%B1%D0%BE%D1%80%D1%81%D1%82%D0%B2%D0%BE" TargetMode="External"/><Relationship Id="rId3" Type="http://schemas.openxmlformats.org/officeDocument/2006/relationships/hyperlink" Target="http://znaimo.com.ua/%D0%9B%D1%83%D0%BA%D0%B0_(%D0%B0%D0%BF%D0%BE%D1%81%D1%82%D0%BE%D0%BB)" TargetMode="External"/><Relationship Id="rId7" Type="http://schemas.openxmlformats.org/officeDocument/2006/relationships/hyperlink" Target="http://znaimo.com.ua/%D0%84%D1%80%D0%B5%D1%81%D1%8C" TargetMode="External"/><Relationship Id="rId12" Type="http://schemas.openxmlformats.org/officeDocument/2006/relationships/hyperlink" Target="http://znaimo.com.ua/787_%D1%80%D1%96%D0%BA" TargetMode="External"/><Relationship Id="rId2" Type="http://schemas.openxmlformats.org/officeDocument/2006/relationships/hyperlink" Target="http://znaimo.com.ua/%D0%84%D0%B2%D0%B0%D0%BD%D0%B3%D0%B5%D0%BB%D1%96%D1%81%D1%82%D0%B8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znaimo.com.ua/%D0%A4%D0%B0%D1%8E%D0%BC%D1%81%D1%8C%D0%BA%D1%96_%D0%BF%D0%BE%D1%80%D1%82%D1%80%D0%B5%D1%82%D0%B8" TargetMode="External"/><Relationship Id="rId11" Type="http://schemas.openxmlformats.org/officeDocument/2006/relationships/hyperlink" Target="http://znaimo.com.ua/VII_%D0%92%D1%81%D0%B5%D0%BB%D0%B5%D0%BD%D1%81%D1%8C%D0%BA%D0%B8%D0%B9_%D1%81%D0%BE%D0%B1%D0%BE%D1%80" TargetMode="External"/><Relationship Id="rId5" Type="http://schemas.openxmlformats.org/officeDocument/2006/relationships/hyperlink" Target="http://znaimo.com.ua/%D0%9E%D1%81%D0%BD%D0%BE%D0%B2%D0%B0_(%D0%B6%D0%B8%D0%B2%D0%BE%D0%BF%D0%B8%D1%81)" TargetMode="External"/><Relationship Id="rId10" Type="http://schemas.openxmlformats.org/officeDocument/2006/relationships/hyperlink" Target="http://znaimo.com.ua/%D0%86%D0%BA%D0%BE%D0%BD%D0%BE%D1%88%D0%B0%D0%BD%D1%83%D0%B2%D0%B0%D0%BD%D0%BD%D1%8F" TargetMode="External"/><Relationship Id="rId4" Type="http://schemas.openxmlformats.org/officeDocument/2006/relationships/hyperlink" Target="http://znaimo.com.ua/%D0%95%D0%BD%D0%BA%D0%B0%D1%83%D1%81%D1%82%D0%B8%D0%BA%D0%B8" TargetMode="External"/><Relationship Id="rId9" Type="http://schemas.openxmlformats.org/officeDocument/2006/relationships/hyperlink" Target="http://znaimo.com.ua/%D0%94%D0%BE%D0%B3%D0%BC%D0%B0%D1%82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znaimo.com.ua/%D0%90%D1%81%D1%81%D0%B8%D1%81%D1%82" TargetMode="External"/><Relationship Id="rId3" Type="http://schemas.openxmlformats.org/officeDocument/2006/relationships/hyperlink" Target="http://znaimo.com.ua/%D0%9C%D1%96%D0%BD%D0%B5%D1%80%D0%B0%D0%BB%D1%8C%D0%BD%D1%96_%D0%BF%D1%96%D0%B3%D0%BC%D0%B5%D0%BD%D1%82%D0%B8" TargetMode="External"/><Relationship Id="rId7" Type="http://schemas.openxmlformats.org/officeDocument/2006/relationships/hyperlink" Target="http://znaimo.com.ua/%D0%90%D0%BB%D0%B5%D0%B1%D0%B0%D1%81%D1%82%D1%80" TargetMode="External"/><Relationship Id="rId2" Type="http://schemas.openxmlformats.org/officeDocument/2006/relationships/hyperlink" Target="http://znaimo.com.ua/%D0%94%D0%BE%D1%88%D0%BA%D0%B0_%D1%96%D0%BA%D0%BE%D0%BD%D0%BD%D0%B0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znaimo.com.ua/%D0%9C%D0%B5%D0%BB" TargetMode="External"/><Relationship Id="rId5" Type="http://schemas.openxmlformats.org/officeDocument/2006/relationships/hyperlink" Target="http://znaimo.com.ua/%D0%9E%D1%81%D0%BD%D0%BE%D0%B2%D0%B0_(%D0%B6%D0%B8%D0%B2%D0%BE%D0%BF%D0%B8%D1%81)" TargetMode="External"/><Relationship Id="rId4" Type="http://schemas.openxmlformats.org/officeDocument/2006/relationships/hyperlink" Target="http://znaimo.com.ua/%D0%A2%D0%B5%D0%BC%D0%BF%D0%B5%D1%80%D0%B0" TargetMode="External"/><Relationship Id="rId9" Type="http://schemas.openxmlformats.org/officeDocument/2006/relationships/hyperlink" Target="http://znaimo.com.ua/%D0%9E%D0%BB%D1%96%D1%84%D0%B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k.wikipedia.org/wiki/%D0%86%D0%BA%D0%BE%D0%BD%D0%BE%D0%BF%D0%B8%D1%8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636" TargetMode="External"/><Relationship Id="rId13" Type="http://schemas.openxmlformats.org/officeDocument/2006/relationships/hyperlink" Target="http://uk.wikipedia.org/wiki/%D0%86%D0%BA%D0%BE%D0%BD%D0%BE%D0%BF%D0%B8%D1%81" TargetMode="External"/><Relationship Id="rId3" Type="http://schemas.openxmlformats.org/officeDocument/2006/relationships/hyperlink" Target="http://uk.wikipedia.org/wiki/%D0%96%D0%BE%D0%B2%D0%BA%D0%B2%D0%B0" TargetMode="External"/><Relationship Id="rId7" Type="http://schemas.openxmlformats.org/officeDocument/2006/relationships/hyperlink" Target="http://uk.wikipedia.org/wiki/%D0%91%D1%96%D0%BB%D0%BE%D1%81%D1%82%D0%BE%D1%86%D1%8C%D0%BA%D0%B8%D0%B9_%D0%BC%D0%BE%D0%BD%D0%B0%D1%81%D1%82%D0%B8%D1%80" TargetMode="External"/><Relationship Id="rId12" Type="http://schemas.openxmlformats.org/officeDocument/2006/relationships/hyperlink" Target="http://uk.wikipedia.org/wiki/%D0%A3%D1%87%D0%B8%D0%BB%D0%B8%D1%89%D0%B5" TargetMode="External"/><Relationship Id="rId2" Type="http://schemas.openxmlformats.org/officeDocument/2006/relationships/hyperlink" Target="http://uk.wikipedia.org/wiki/166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B%D1%83%D1%86%D1%8C%D0%BA" TargetMode="External"/><Relationship Id="rId11" Type="http://schemas.openxmlformats.org/officeDocument/2006/relationships/hyperlink" Target="http://uk.wikipedia.org/wiki/%D0%9F%D1%80%D0%B0%D0%B2%D0%BE%D1%81%D0%BB%D0%B0%D0%B2%27%D1%8F" TargetMode="External"/><Relationship Id="rId5" Type="http://schemas.openxmlformats.org/officeDocument/2006/relationships/hyperlink" Target="http://uk.wikipedia.org/wiki/%D0%92%D0%BE%D0%BB%D0%B8%D0%BD%D1%8C" TargetMode="External"/><Relationship Id="rId15" Type="http://schemas.openxmlformats.org/officeDocument/2006/relationships/hyperlink" Target="http://uk.wikipedia.org/w/index.php?title=%D0%9B%D1%83%D1%86%D1%8C%D0%BA%D0%BE%D0%B3%D0%BE_%D0%A5%D1%80%D0%B5%D1%81%D1%82%D0%BE-%D0%92%D0%BE%D0%B7%D0%B4%D0%B2%D0%B8%D0%B6%D0%B5%D0%BD%D1%81%D1%8C%D0%BA%D0%BE%D0%B3%D0%BE_%D0%B1%D1%80%D0%B0%D1%82%D1%81%D1%82%D0%B2%D0%B0&amp;action=edit&amp;redlink=1" TargetMode="External"/><Relationship Id="rId10" Type="http://schemas.openxmlformats.org/officeDocument/2006/relationships/hyperlink" Target="http://uk.wikipedia.org/wiki/XVIII" TargetMode="External"/><Relationship Id="rId4" Type="http://schemas.openxmlformats.org/officeDocument/2006/relationships/hyperlink" Target="http://uk.wikipedia.org/wiki/1740" TargetMode="External"/><Relationship Id="rId9" Type="http://schemas.openxmlformats.org/officeDocument/2006/relationships/hyperlink" Target="http://uk.wikipedia.org/w/index.php?title=%D0%A1%D0%B5%D0%BC%D0%B5%D0%BD_%D0%93%D1%83%D1%80%D0%B5%D0%B2%D0%B8%D1%87_%D0%92%D0%BE%D1%8E%D1%82%D0%B8%D0%BD%D1%81%D1%8C%D0%BA%D0%B8%D0%B9&amp;action=edit&amp;redlink=1" TargetMode="External"/><Relationship Id="rId14" Type="http://schemas.openxmlformats.org/officeDocument/2006/relationships/hyperlink" Target="http://uk.wikipedia.org/wiki/%D0%9F%D0%BE%D1%80%D1%82%D1%80%D0%B5%D1%8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8800" dirty="0" smtClean="0">
                <a:solidFill>
                  <a:schemeClr val="accent2">
                    <a:lumMod val="50000"/>
                  </a:schemeClr>
                </a:solidFill>
              </a:rPr>
              <a:t>Іконопис </a:t>
            </a:r>
            <a:endParaRPr lang="ru-RU" sz="8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заголов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600200"/>
            <a:ext cx="5214974" cy="4686320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2288" y="5429264"/>
            <a:ext cx="5486400" cy="1071570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Вознесіння Богородиці</a:t>
            </a:r>
            <a:endParaRPr lang="ru-RU" sz="4000" dirty="0"/>
          </a:p>
        </p:txBody>
      </p:sp>
      <p:pic>
        <p:nvPicPr>
          <p:cNvPr id="9" name="Рисунок 8" descr="вознесыння богородицы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8198" b="28198"/>
          <a:stretch>
            <a:fillRect/>
          </a:stretch>
        </p:blipFill>
        <p:spPr>
          <a:xfrm>
            <a:off x="1357290" y="612774"/>
            <a:ext cx="6643734" cy="453073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6215074" y="2285992"/>
            <a:ext cx="2571768" cy="3929090"/>
          </a:xfrm>
        </p:spPr>
        <p:txBody>
          <a:bodyPr>
            <a:normAutofit/>
          </a:bodyPr>
          <a:lstStyle/>
          <a:p>
            <a:r>
              <a:rPr lang="uk-UA" sz="4800" dirty="0"/>
              <a:t>Спас Вседержитель</a:t>
            </a:r>
            <a:endParaRPr lang="ru-RU" sz="4800" dirty="0"/>
          </a:p>
        </p:txBody>
      </p:sp>
      <p:pic>
        <p:nvPicPr>
          <p:cNvPr id="5" name="Рисунок 4" descr="спас.jpg"/>
          <p:cNvPicPr>
            <a:picLocks noGrp="1" noChangeAspect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>
          <a:xfrm>
            <a:off x="285720" y="285728"/>
            <a:ext cx="5500726" cy="607220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5715016"/>
            <a:ext cx="5486400" cy="781052"/>
          </a:xfrm>
        </p:spPr>
        <p:txBody>
          <a:bodyPr>
            <a:noAutofit/>
          </a:bodyPr>
          <a:lstStyle/>
          <a:p>
            <a:r>
              <a:rPr lang="uk-UA" sz="3600" dirty="0" err="1" smtClean="0"/>
              <a:t>Манявський</a:t>
            </a:r>
            <a:r>
              <a:rPr lang="uk-UA" sz="3600" dirty="0" smtClean="0"/>
              <a:t> чоловічий монастир </a:t>
            </a:r>
            <a:endParaRPr lang="ru-RU" sz="3600" dirty="0"/>
          </a:p>
        </p:txBody>
      </p:sp>
      <p:pic>
        <p:nvPicPr>
          <p:cNvPr id="5" name="Рисунок 4" descr="foto_4913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57290" y="357166"/>
            <a:ext cx="6643734" cy="4572032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 </a:t>
            </a:r>
            <a:r>
              <a:rPr lang="ru-RU" sz="3200" dirty="0" err="1" smtClean="0"/>
              <a:t>Манявський</a:t>
            </a:r>
            <a:r>
              <a:rPr lang="ru-RU" sz="3200" dirty="0" smtClean="0"/>
              <a:t> </a:t>
            </a:r>
            <a:r>
              <a:rPr lang="ru-RU" sz="3200" dirty="0" err="1" smtClean="0"/>
              <a:t>монастир</a:t>
            </a:r>
            <a:r>
              <a:rPr lang="ru-RU" sz="3200" dirty="0" smtClean="0"/>
              <a:t> </a:t>
            </a:r>
            <a:r>
              <a:rPr lang="ru-RU" sz="3200" dirty="0" err="1" smtClean="0"/>
              <a:t>славився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розкішним</a:t>
            </a:r>
            <a:r>
              <a:rPr lang="ru-RU" sz="3200" dirty="0" smtClean="0"/>
              <a:t> </a:t>
            </a:r>
            <a:r>
              <a:rPr lang="ru-RU" sz="3200" dirty="0" err="1" smtClean="0"/>
              <a:t>Богородчанським</a:t>
            </a:r>
            <a:r>
              <a:rPr lang="ru-RU" sz="3200" dirty="0" smtClean="0"/>
              <a:t> </a:t>
            </a:r>
            <a:r>
              <a:rPr lang="ru-RU" sz="3200" dirty="0" err="1" smtClean="0"/>
              <a:t>іконостасом</a:t>
            </a:r>
            <a:r>
              <a:rPr lang="ru-RU" sz="3200" dirty="0" smtClean="0"/>
              <a:t> - </a:t>
            </a:r>
            <a:r>
              <a:rPr lang="ru-RU" sz="3200" dirty="0" err="1" smtClean="0"/>
              <a:t>справжнім</a:t>
            </a:r>
            <a:r>
              <a:rPr lang="ru-RU" sz="3200" dirty="0" smtClean="0"/>
              <a:t> </a:t>
            </a:r>
            <a:r>
              <a:rPr lang="ru-RU" sz="3200" dirty="0" err="1" smtClean="0"/>
              <a:t>витвором</a:t>
            </a:r>
            <a:r>
              <a:rPr lang="ru-RU" sz="3200" dirty="0" smtClean="0"/>
              <a:t> </a:t>
            </a:r>
            <a:r>
              <a:rPr lang="ru-RU" sz="3200" dirty="0" err="1" smtClean="0"/>
              <a:t>мистецтва</a:t>
            </a:r>
            <a:r>
              <a:rPr lang="ru-RU" sz="3200" dirty="0" smtClean="0"/>
              <a:t>. </a:t>
            </a:r>
            <a:r>
              <a:rPr lang="ru-RU" sz="3200" dirty="0" err="1" smtClean="0"/>
              <a:t>Створювався</a:t>
            </a:r>
            <a:r>
              <a:rPr lang="ru-RU" sz="3200" dirty="0" smtClean="0"/>
              <a:t> </a:t>
            </a:r>
            <a:r>
              <a:rPr lang="ru-RU" sz="3200" dirty="0" err="1" smtClean="0"/>
              <a:t>іконостас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протягом</a:t>
            </a:r>
            <a:r>
              <a:rPr lang="ru-RU" sz="3200" dirty="0" smtClean="0"/>
              <a:t> 1698-1705 </a:t>
            </a:r>
            <a:r>
              <a:rPr lang="ru-RU" sz="3200" dirty="0" err="1" smtClean="0"/>
              <a:t>років</a:t>
            </a:r>
            <a:r>
              <a:rPr lang="ru-RU" sz="3200" dirty="0" smtClean="0"/>
              <a:t> </a:t>
            </a:r>
            <a:r>
              <a:rPr lang="ru-RU" sz="3200" dirty="0" err="1" smtClean="0"/>
              <a:t>іконописцем</a:t>
            </a:r>
            <a:r>
              <a:rPr lang="ru-RU" sz="3200" dirty="0" smtClean="0"/>
              <a:t> </a:t>
            </a:r>
            <a:r>
              <a:rPr lang="ru-RU" sz="3200" dirty="0" err="1" smtClean="0"/>
              <a:t>ієромонахом</a:t>
            </a:r>
            <a:r>
              <a:rPr lang="ru-RU" sz="3200" dirty="0" smtClean="0"/>
              <a:t> </a:t>
            </a:r>
            <a:r>
              <a:rPr lang="ru-RU" sz="3200" dirty="0" err="1" smtClean="0"/>
              <a:t>Іовом</a:t>
            </a:r>
            <a:r>
              <a:rPr lang="ru-RU" sz="3200" dirty="0" smtClean="0"/>
              <a:t> </a:t>
            </a:r>
            <a:r>
              <a:rPr lang="ru-RU" sz="3200" dirty="0" err="1" smtClean="0"/>
              <a:t>Кондзелевича</a:t>
            </a:r>
            <a:r>
              <a:rPr lang="ru-RU" sz="3200" dirty="0" smtClean="0"/>
              <a:t>. </a:t>
            </a:r>
            <a:r>
              <a:rPr lang="ru-RU" sz="3200" dirty="0" err="1" smtClean="0"/>
              <a:t>Богородчанський</a:t>
            </a:r>
            <a:r>
              <a:rPr lang="ru-RU" sz="3200" dirty="0" smtClean="0"/>
              <a:t> </a:t>
            </a:r>
            <a:r>
              <a:rPr lang="ru-RU" sz="3200" dirty="0" err="1" smtClean="0"/>
              <a:t>іконостас</a:t>
            </a:r>
            <a:r>
              <a:rPr lang="ru-RU" sz="3200" dirty="0" smtClean="0"/>
              <a:t> являв собою </a:t>
            </a:r>
            <a:r>
              <a:rPr lang="ru-RU" sz="3200" dirty="0" err="1" smtClean="0"/>
              <a:t>споруду</a:t>
            </a:r>
            <a:r>
              <a:rPr lang="ru-RU" sz="3200" dirty="0" smtClean="0"/>
              <a:t>, де </a:t>
            </a:r>
            <a:r>
              <a:rPr lang="ru-RU" sz="3200" dirty="0" err="1" smtClean="0"/>
              <a:t>розміщено</a:t>
            </a:r>
            <a:r>
              <a:rPr lang="ru-RU" sz="3200" dirty="0" smtClean="0"/>
              <a:t> </a:t>
            </a:r>
            <a:r>
              <a:rPr lang="ru-RU" sz="3200" dirty="0" err="1" smtClean="0"/>
              <a:t>безліч</a:t>
            </a:r>
            <a:r>
              <a:rPr lang="ru-RU" sz="3200" dirty="0" smtClean="0"/>
              <a:t> </a:t>
            </a:r>
            <a:r>
              <a:rPr lang="ru-RU" sz="3200" dirty="0" err="1" smtClean="0"/>
              <a:t>ікон</a:t>
            </a:r>
            <a:r>
              <a:rPr lang="ru-RU" sz="3200" dirty="0" smtClean="0"/>
              <a:t> </a:t>
            </a:r>
            <a:r>
              <a:rPr lang="ru-RU" sz="3200" dirty="0" err="1" smtClean="0"/>
              <a:t>різних</a:t>
            </a:r>
            <a:r>
              <a:rPr lang="ru-RU" sz="3200" dirty="0" smtClean="0"/>
              <a:t> за </a:t>
            </a:r>
            <a:r>
              <a:rPr lang="ru-RU" sz="3200" dirty="0" err="1" smtClean="0"/>
              <a:t>розміром</a:t>
            </a:r>
            <a:r>
              <a:rPr lang="ru-RU" sz="3200" dirty="0" smtClean="0"/>
              <a:t>. Тут </a:t>
            </a:r>
            <a:r>
              <a:rPr lang="ru-RU" sz="3200" dirty="0" err="1" smtClean="0"/>
              <a:t>є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двометрові</a:t>
            </a:r>
            <a:r>
              <a:rPr lang="ru-RU" sz="3200" dirty="0" smtClean="0"/>
              <a:t> </a:t>
            </a:r>
            <a:r>
              <a:rPr lang="ru-RU" sz="3200" dirty="0" err="1" smtClean="0"/>
              <a:t>ікони</a:t>
            </a:r>
            <a:r>
              <a:rPr lang="ru-RU" sz="3200" dirty="0" smtClean="0"/>
              <a:t>,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майже</a:t>
            </a:r>
            <a:r>
              <a:rPr lang="ru-RU" sz="3200" dirty="0" smtClean="0"/>
              <a:t> </a:t>
            </a:r>
            <a:r>
              <a:rPr lang="ru-RU" sz="3200" dirty="0" err="1" smtClean="0"/>
              <a:t>мініатюрні</a:t>
            </a:r>
            <a:r>
              <a:rPr lang="ru-RU" sz="3200" dirty="0" smtClean="0"/>
              <a:t>. На </a:t>
            </a:r>
            <a:r>
              <a:rPr lang="ru-RU" sz="3200" dirty="0" err="1" smtClean="0"/>
              <a:t>сьогоднішній</a:t>
            </a:r>
            <a:r>
              <a:rPr lang="ru-RU" sz="3200" dirty="0" smtClean="0"/>
              <a:t> день </a:t>
            </a:r>
            <a:r>
              <a:rPr lang="ru-RU" sz="3200" dirty="0" err="1" smtClean="0"/>
              <a:t>Богородчанський</a:t>
            </a:r>
            <a:r>
              <a:rPr lang="ru-RU" sz="3200" dirty="0" smtClean="0"/>
              <a:t> </a:t>
            </a:r>
            <a:r>
              <a:rPr lang="ru-RU" sz="3200" dirty="0" err="1" smtClean="0"/>
              <a:t>іконостас</a:t>
            </a:r>
            <a:r>
              <a:rPr lang="ru-RU" sz="3200" dirty="0" smtClean="0"/>
              <a:t> </a:t>
            </a:r>
            <a:r>
              <a:rPr lang="ru-RU" sz="3200" dirty="0" err="1" smtClean="0"/>
              <a:t>перебуває</a:t>
            </a:r>
            <a:r>
              <a:rPr lang="ru-RU" sz="3200" dirty="0" smtClean="0"/>
              <a:t> у </a:t>
            </a:r>
            <a:r>
              <a:rPr lang="ru-RU" sz="3200" dirty="0" err="1" smtClean="0"/>
              <a:t>Львівському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Національному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музеї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4143404"/>
          </a:xfrm>
        </p:spPr>
        <p:txBody>
          <a:bodyPr>
            <a:noAutofit/>
          </a:bodyPr>
          <a:lstStyle/>
          <a:p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err="1"/>
              <a:t>Іконопис</a:t>
            </a:r>
            <a:r>
              <a:rPr lang="ru-RU" sz="3200" dirty="0"/>
              <a:t> (</a:t>
            </a:r>
            <a:r>
              <a:rPr lang="ru-RU" sz="3200" dirty="0" err="1"/>
              <a:t>від</a:t>
            </a:r>
            <a:r>
              <a:rPr lang="ru-RU" sz="3200" dirty="0"/>
              <a:t> </a:t>
            </a:r>
            <a:r>
              <a:rPr lang="ru-RU" sz="3200" i="1" dirty="0" err="1"/>
              <a:t>ікона</a:t>
            </a:r>
            <a:r>
              <a:rPr lang="ru-RU" sz="3200" dirty="0"/>
              <a:t> </a:t>
            </a:r>
            <a:r>
              <a:rPr lang="ru-RU" sz="3200" dirty="0" err="1"/>
              <a:t>і</a:t>
            </a:r>
            <a:r>
              <a:rPr lang="ru-RU" sz="3200" dirty="0"/>
              <a:t> </a:t>
            </a:r>
            <a:r>
              <a:rPr lang="ru-RU" sz="3200" i="1" dirty="0" err="1"/>
              <a:t>писати</a:t>
            </a:r>
            <a:r>
              <a:rPr lang="ru-RU" sz="3200" i="1" dirty="0"/>
              <a:t>)</a:t>
            </a:r>
            <a:r>
              <a:rPr lang="ru-RU" sz="3200" dirty="0"/>
              <a:t> - </a:t>
            </a:r>
            <a:r>
              <a:rPr lang="ru-RU" sz="3200" dirty="0" err="1"/>
              <a:t>іконописання</a:t>
            </a:r>
            <a:r>
              <a:rPr lang="ru-RU" sz="3200" dirty="0"/>
              <a:t>, </a:t>
            </a:r>
            <a:r>
              <a:rPr lang="ru-RU" sz="3200" dirty="0" err="1"/>
              <a:t>іконне</a:t>
            </a:r>
            <a:r>
              <a:rPr lang="ru-RU" sz="3200" dirty="0"/>
              <a:t> </a:t>
            </a:r>
            <a:r>
              <a:rPr lang="ru-RU" sz="3200" dirty="0" err="1"/>
              <a:t>писання</a:t>
            </a:r>
            <a:r>
              <a:rPr lang="ru-RU" sz="3200" dirty="0"/>
              <a:t>, вид </a:t>
            </a:r>
            <a:r>
              <a:rPr lang="ru-RU" sz="3200" dirty="0" err="1"/>
              <a:t>середньовічної</a:t>
            </a:r>
            <a:r>
              <a:rPr lang="ru-RU" sz="3200" dirty="0"/>
              <a:t> </a:t>
            </a:r>
            <a:r>
              <a:rPr lang="ru-RU" sz="3200" dirty="0" err="1"/>
              <a:t>живопису</a:t>
            </a:r>
            <a:r>
              <a:rPr lang="ru-RU" sz="3200" dirty="0"/>
              <a:t>, </a:t>
            </a:r>
            <a:r>
              <a:rPr lang="ru-RU" sz="3200" dirty="0" err="1"/>
              <a:t>релігійної</a:t>
            </a:r>
            <a:r>
              <a:rPr lang="ru-RU" sz="3200" dirty="0"/>
              <a:t> по тем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/>
              <a:t>сюжетів</a:t>
            </a:r>
            <a:r>
              <a:rPr lang="ru-RU" sz="3200" dirty="0"/>
              <a:t>, </a:t>
            </a:r>
            <a:r>
              <a:rPr lang="ru-RU" sz="3200" dirty="0" err="1"/>
              <a:t>культової</a:t>
            </a:r>
            <a:r>
              <a:rPr lang="ru-RU" sz="3200" dirty="0"/>
              <a:t> за </a:t>
            </a:r>
            <a:r>
              <a:rPr lang="ru-RU" sz="3200" dirty="0" err="1"/>
              <a:t>призначенням</a:t>
            </a:r>
            <a:r>
              <a:rPr lang="ru-RU" sz="3200" dirty="0"/>
              <a:t>. У </a:t>
            </a:r>
            <a:r>
              <a:rPr lang="ru-RU" sz="3200" dirty="0" err="1"/>
              <a:t>найбільш</a:t>
            </a:r>
            <a:r>
              <a:rPr lang="ru-RU" sz="3200" dirty="0"/>
              <a:t> </a:t>
            </a:r>
            <a:r>
              <a:rPr lang="ru-RU" sz="3200" dirty="0" err="1"/>
              <a:t>загальному</a:t>
            </a:r>
            <a:r>
              <a:rPr lang="ru-RU" sz="3200" dirty="0"/>
              <a:t> </a:t>
            </a:r>
            <a:r>
              <a:rPr lang="ru-RU" sz="3200" dirty="0" err="1"/>
              <a:t>значенні</a:t>
            </a:r>
            <a:r>
              <a:rPr lang="ru-RU" sz="3200" dirty="0"/>
              <a:t> - </a:t>
            </a:r>
            <a:r>
              <a:rPr lang="ru-RU" sz="3200" dirty="0" err="1"/>
              <a:t>створення</a:t>
            </a:r>
            <a:r>
              <a:rPr lang="ru-RU" sz="3200" dirty="0"/>
              <a:t> </a:t>
            </a:r>
            <a:r>
              <a:rPr lang="ru-RU" sz="3200" dirty="0" err="1"/>
              <a:t>священних</a:t>
            </a:r>
            <a:r>
              <a:rPr lang="ru-RU" sz="3200" dirty="0"/>
              <a:t> </a:t>
            </a:r>
            <a:r>
              <a:rPr lang="ru-RU" sz="3200" dirty="0" err="1"/>
              <a:t>зображень</a:t>
            </a:r>
            <a:r>
              <a:rPr lang="ru-RU" sz="3200" dirty="0"/>
              <a:t>, </a:t>
            </a:r>
            <a:r>
              <a:rPr lang="ru-RU" sz="3200" dirty="0" err="1"/>
              <a:t>призначених</a:t>
            </a:r>
            <a:r>
              <a:rPr lang="ru-RU" sz="3200" dirty="0"/>
              <a:t> бути </a:t>
            </a:r>
            <a:r>
              <a:rPr lang="ru-RU" sz="3200" dirty="0" err="1"/>
              <a:t>посередником</a:t>
            </a:r>
            <a:r>
              <a:rPr lang="ru-RU" sz="3200" dirty="0"/>
              <a:t> </a:t>
            </a:r>
            <a:r>
              <a:rPr lang="ru-RU" sz="3200" dirty="0" err="1"/>
              <a:t>між</a:t>
            </a:r>
            <a:r>
              <a:rPr lang="ru-RU" sz="3200" dirty="0"/>
              <a:t> </a:t>
            </a:r>
            <a:r>
              <a:rPr lang="ru-RU" sz="3200" dirty="0" err="1"/>
              <a:t>світом</a:t>
            </a:r>
            <a:r>
              <a:rPr lang="ru-RU" sz="3200" dirty="0"/>
              <a:t> </a:t>
            </a:r>
            <a:r>
              <a:rPr lang="ru-RU" sz="3200" dirty="0" err="1"/>
              <a:t>Божественним</a:t>
            </a:r>
            <a:r>
              <a:rPr lang="ru-RU" sz="3200" dirty="0"/>
              <a:t>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/>
              <a:t>земним</a:t>
            </a:r>
            <a:r>
              <a:rPr lang="ru-RU" sz="3200" dirty="0"/>
              <a:t> при </a:t>
            </a:r>
            <a:r>
              <a:rPr lang="ru-RU" sz="3200" dirty="0" err="1"/>
              <a:t>індивідуальній</a:t>
            </a:r>
            <a:r>
              <a:rPr lang="ru-RU" sz="3200" dirty="0"/>
              <a:t> </a:t>
            </a:r>
            <a:r>
              <a:rPr lang="ru-RU" sz="3200" dirty="0" err="1"/>
              <a:t>молитві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в </a:t>
            </a:r>
            <a:r>
              <a:rPr lang="ru-RU" sz="3200" dirty="0" err="1"/>
              <a:t>ході</a:t>
            </a:r>
            <a:r>
              <a:rPr lang="ru-RU" sz="3200" dirty="0"/>
              <a:t> </a:t>
            </a:r>
            <a:r>
              <a:rPr lang="ru-RU" sz="3200" dirty="0" err="1"/>
              <a:t>християнського</a:t>
            </a:r>
            <a:r>
              <a:rPr lang="ru-RU" sz="3200" dirty="0"/>
              <a:t> </a:t>
            </a:r>
            <a:r>
              <a:rPr lang="ru-RU" sz="3200" dirty="0" err="1"/>
              <a:t>богослужіння</a:t>
            </a:r>
            <a:r>
              <a:rPr lang="ru-RU" sz="3200" dirty="0"/>
              <a:t>, одна </a:t>
            </a:r>
            <a:r>
              <a:rPr lang="ru-RU" sz="3200" dirty="0" err="1"/>
              <a:t>з</a:t>
            </a:r>
            <a:r>
              <a:rPr lang="ru-RU" sz="3200" dirty="0"/>
              <a:t> форм </a:t>
            </a:r>
            <a:r>
              <a:rPr lang="ru-RU" sz="3200" dirty="0" err="1"/>
              <a:t>прояву</a:t>
            </a:r>
            <a:r>
              <a:rPr lang="ru-RU" sz="3200" dirty="0"/>
              <a:t> </a:t>
            </a:r>
            <a:r>
              <a:rPr lang="ru-RU" sz="3200" dirty="0" err="1"/>
              <a:t>Божественної</a:t>
            </a:r>
            <a:r>
              <a:rPr lang="ru-RU" sz="3200" dirty="0"/>
              <a:t> </a:t>
            </a:r>
            <a:r>
              <a:rPr lang="ru-RU" sz="3200" dirty="0" err="1"/>
              <a:t>істини</a:t>
            </a:r>
            <a:r>
              <a:rPr lang="ru-RU" sz="32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4000" b="1" dirty="0" err="1"/>
              <a:t>Ікона</a:t>
            </a:r>
            <a:r>
              <a:rPr lang="ru-RU" sz="2200" dirty="0"/>
              <a:t> </a:t>
            </a:r>
            <a:r>
              <a:rPr lang="ru-RU" sz="2200" dirty="0" smtClean="0"/>
              <a:t>- </a:t>
            </a:r>
            <a:r>
              <a:rPr lang="ru-RU" sz="2400" dirty="0"/>
              <a:t>в </a:t>
            </a:r>
            <a:r>
              <a:rPr lang="ru-RU" sz="2400" dirty="0" err="1">
                <a:hlinkClick r:id="rId2" tooltip="Християнство"/>
              </a:rPr>
              <a:t>християнстві</a:t>
            </a:r>
            <a:r>
              <a:rPr lang="ru-RU" sz="2400" dirty="0"/>
              <a:t> (</a:t>
            </a:r>
            <a:r>
              <a:rPr lang="ru-RU" sz="2400" dirty="0" err="1"/>
              <a:t>головним</a:t>
            </a:r>
            <a:r>
              <a:rPr lang="ru-RU" sz="2400" dirty="0"/>
              <a:t> чином, в </a:t>
            </a:r>
            <a:r>
              <a:rPr lang="ru-RU" sz="2400" dirty="0" err="1">
                <a:hlinkClick r:id="rId3" tooltip="Православ'я"/>
              </a:rPr>
              <a:t>православ'ї</a:t>
            </a:r>
            <a:r>
              <a:rPr lang="ru-RU" sz="2400" dirty="0"/>
              <a:t>, </a:t>
            </a:r>
            <a:r>
              <a:rPr lang="ru-RU" sz="2400" dirty="0" err="1">
                <a:hlinkClick r:id="rId4" tooltip="Католицизм"/>
              </a:rPr>
              <a:t>католицизмі</a:t>
            </a:r>
            <a:r>
              <a:rPr lang="ru-RU" sz="2400" dirty="0"/>
              <a:t> </a:t>
            </a:r>
            <a:r>
              <a:rPr lang="ru-RU" sz="2400" dirty="0" err="1"/>
              <a:t>та</a:t>
            </a:r>
            <a:r>
              <a:rPr lang="ru-RU" sz="2400" dirty="0" err="1">
                <a:hlinkClick r:id="rId5" tooltip="Давньосхідні церкви"/>
              </a:rPr>
              <a:t>давньосхідних</a:t>
            </a:r>
            <a:r>
              <a:rPr lang="ru-RU" sz="2400" dirty="0">
                <a:hlinkClick r:id="rId5" tooltip="Давньосхідні церкви"/>
              </a:rPr>
              <a:t> церквах</a:t>
            </a:r>
            <a:r>
              <a:rPr lang="ru-RU" sz="2400" dirty="0"/>
              <a:t>) </a:t>
            </a:r>
            <a:r>
              <a:rPr lang="ru-RU" sz="2400" dirty="0" err="1"/>
              <a:t>зображення</a:t>
            </a:r>
            <a:r>
              <a:rPr lang="ru-RU" sz="2400" dirty="0"/>
              <a:t> </a:t>
            </a:r>
            <a:r>
              <a:rPr lang="ru-RU" sz="2400" dirty="0" err="1"/>
              <a:t>осіб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подій</a:t>
            </a:r>
            <a:r>
              <a:rPr lang="ru-RU" sz="2400" dirty="0"/>
              <a:t> </a:t>
            </a:r>
            <a:r>
              <a:rPr lang="ru-RU" sz="2400" dirty="0" err="1"/>
              <a:t>священної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церковної</a:t>
            </a:r>
            <a:r>
              <a:rPr lang="ru-RU" sz="2400" dirty="0"/>
              <a:t> </a:t>
            </a:r>
            <a:r>
              <a:rPr lang="ru-RU" sz="2400" dirty="0" err="1"/>
              <a:t>історії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є</a:t>
            </a:r>
            <a:r>
              <a:rPr lang="ru-RU" sz="2400" dirty="0"/>
              <a:t> предметом </a:t>
            </a:r>
            <a:r>
              <a:rPr lang="ru-RU" sz="2400" dirty="0" err="1"/>
              <a:t>шанування</a:t>
            </a:r>
            <a:r>
              <a:rPr lang="ru-RU" sz="2400" dirty="0"/>
              <a:t>, у </a:t>
            </a:r>
            <a:r>
              <a:rPr lang="ru-RU" sz="2400" dirty="0" err="1"/>
              <a:t>православних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католиків</a:t>
            </a:r>
            <a:r>
              <a:rPr lang="ru-RU" sz="2400" dirty="0"/>
              <a:t> </a:t>
            </a:r>
            <a:r>
              <a:rPr lang="ru-RU" sz="2400" dirty="0" err="1"/>
              <a:t>закріпленого</a:t>
            </a:r>
            <a:r>
              <a:rPr lang="ru-RU" sz="2400" dirty="0"/>
              <a:t> </a:t>
            </a:r>
            <a:r>
              <a:rPr lang="ru-RU" sz="2400" dirty="0" err="1">
                <a:hlinkClick r:id="rId6" tooltip="Догмат"/>
              </a:rPr>
              <a:t>догматом</a:t>
            </a:r>
            <a:r>
              <a:rPr lang="ru-RU" sz="2400" dirty="0" err="1">
                <a:hlinkClick r:id="rId7" tooltip="Другий Нікейський собор"/>
              </a:rPr>
              <a:t>Сьомого</a:t>
            </a:r>
            <a:r>
              <a:rPr lang="ru-RU" sz="2400" dirty="0">
                <a:hlinkClick r:id="rId7" tooltip="Другий Нікейський собор"/>
              </a:rPr>
              <a:t> </a:t>
            </a:r>
            <a:r>
              <a:rPr lang="ru-RU" sz="2400" dirty="0" err="1">
                <a:hlinkClick r:id="rId7" tooltip="Другий Нікейський собор"/>
              </a:rPr>
              <a:t>Вселенського</a:t>
            </a:r>
            <a:r>
              <a:rPr lang="ru-RU" sz="2400" dirty="0">
                <a:hlinkClick r:id="rId7" tooltip="Другий Нікейський собор"/>
              </a:rPr>
              <a:t> собору</a:t>
            </a:r>
            <a:r>
              <a:rPr lang="ru-RU" sz="2400" dirty="0"/>
              <a:t> </a:t>
            </a:r>
            <a:r>
              <a:rPr lang="ru-RU" sz="2400" dirty="0">
                <a:hlinkClick r:id="rId8" tooltip="787 рік"/>
              </a:rPr>
              <a:t>787 року</a:t>
            </a:r>
            <a:r>
              <a:rPr lang="ru-RU" sz="2400" dirty="0"/>
              <a:t>.</a:t>
            </a:r>
            <a:br>
              <a:rPr lang="ru-RU" sz="2400" dirty="0"/>
            </a:br>
            <a:r>
              <a:rPr lang="ru-RU" sz="2400" dirty="0"/>
              <a:t>В </a:t>
            </a:r>
            <a:r>
              <a:rPr lang="ru-RU" sz="2400" dirty="0" err="1">
                <a:hlinkClick r:id="rId9" tooltip="Мистецтвознавство"/>
              </a:rPr>
              <a:t>мистецтвознавстві</a:t>
            </a:r>
            <a:r>
              <a:rPr lang="ru-RU" sz="2400" dirty="0"/>
              <a:t> </a:t>
            </a:r>
            <a:r>
              <a:rPr lang="ru-RU" sz="2400" dirty="0" err="1"/>
              <a:t>іконами</a:t>
            </a:r>
            <a:r>
              <a:rPr lang="ru-RU" sz="2400" dirty="0"/>
              <a:t> </a:t>
            </a:r>
            <a:r>
              <a:rPr lang="ru-RU" sz="2400" dirty="0" err="1"/>
              <a:t>зазвичай</a:t>
            </a:r>
            <a:r>
              <a:rPr lang="ru-RU" sz="2400" dirty="0"/>
              <a:t> </a:t>
            </a:r>
            <a:r>
              <a:rPr lang="ru-RU" sz="2400" dirty="0" err="1"/>
              <a:t>називаються</a:t>
            </a:r>
            <a:r>
              <a:rPr lang="ru-RU" sz="2400" dirty="0"/>
              <a:t> </a:t>
            </a:r>
            <a:r>
              <a:rPr lang="ru-RU" sz="2400" dirty="0" err="1"/>
              <a:t>зображення</a:t>
            </a:r>
            <a:r>
              <a:rPr lang="ru-RU" sz="2400" dirty="0"/>
              <a:t>, </a:t>
            </a:r>
            <a:r>
              <a:rPr lang="ru-RU" sz="2400" dirty="0" err="1"/>
              <a:t>виконані</a:t>
            </a:r>
            <a:r>
              <a:rPr lang="ru-RU" sz="2400" dirty="0"/>
              <a:t> </a:t>
            </a:r>
            <a:r>
              <a:rPr lang="ru-RU" sz="2400" dirty="0" err="1"/>
              <a:t>в</a:t>
            </a:r>
            <a:r>
              <a:rPr lang="ru-RU" sz="2400" dirty="0"/>
              <a:t> рамках </a:t>
            </a:r>
            <a:r>
              <a:rPr lang="ru-RU" sz="2400" dirty="0" err="1"/>
              <a:t>східнохристиянської</a:t>
            </a:r>
            <a:r>
              <a:rPr lang="ru-RU" sz="2400" dirty="0"/>
              <a:t> </a:t>
            </a:r>
            <a:r>
              <a:rPr lang="ru-RU" sz="2400" dirty="0" err="1"/>
              <a:t>традиції</a:t>
            </a:r>
            <a:r>
              <a:rPr lang="ru-RU" sz="2400" dirty="0"/>
              <a:t> на </a:t>
            </a:r>
            <a:r>
              <a:rPr lang="ru-RU" sz="2400" dirty="0" err="1"/>
              <a:t>твердої</a:t>
            </a:r>
            <a:r>
              <a:rPr lang="ru-RU" sz="2400" dirty="0"/>
              <a:t> </a:t>
            </a:r>
            <a:r>
              <a:rPr lang="ru-RU" sz="2400" dirty="0" err="1"/>
              <a:t>поверхні</a:t>
            </a:r>
            <a:r>
              <a:rPr lang="ru-RU" sz="2400" dirty="0"/>
              <a:t> (</a:t>
            </a:r>
            <a:r>
              <a:rPr lang="ru-RU" sz="2400" dirty="0" err="1"/>
              <a:t>переважно</a:t>
            </a:r>
            <a:r>
              <a:rPr lang="ru-RU" sz="2400" dirty="0"/>
              <a:t> </a:t>
            </a:r>
            <a:r>
              <a:rPr lang="ru-RU" sz="2400" dirty="0" err="1"/>
              <a:t>на</a:t>
            </a:r>
            <a:r>
              <a:rPr lang="ru-RU" sz="2400" dirty="0"/>
              <a:t> </a:t>
            </a:r>
            <a:r>
              <a:rPr lang="ru-RU" sz="2400" dirty="0" err="1">
                <a:hlinkClick r:id="rId10" tooltip="Липа"/>
              </a:rPr>
              <a:t>липової</a:t>
            </a:r>
            <a:r>
              <a:rPr lang="ru-RU" sz="2400" dirty="0" err="1"/>
              <a:t>дошки</a:t>
            </a:r>
            <a:r>
              <a:rPr lang="ru-RU" sz="2400" dirty="0"/>
              <a:t>, </a:t>
            </a:r>
            <a:r>
              <a:rPr lang="ru-RU" sz="2400" dirty="0" err="1"/>
              <a:t>покритою</a:t>
            </a:r>
            <a:r>
              <a:rPr lang="ru-RU" sz="2400" dirty="0"/>
              <a:t> </a:t>
            </a:r>
            <a:r>
              <a:rPr lang="ru-RU" sz="2400" dirty="0">
                <a:hlinkClick r:id="rId11" tooltip="Левкас"/>
              </a:rPr>
              <a:t>левкасом</a:t>
            </a:r>
            <a:r>
              <a:rPr lang="ru-RU" sz="2400" dirty="0"/>
              <a:t>, </a:t>
            </a:r>
            <a:r>
              <a:rPr lang="ru-RU" sz="2400" dirty="0" err="1"/>
              <a:t>тобто</a:t>
            </a:r>
            <a:r>
              <a:rPr lang="ru-RU" sz="2400" dirty="0"/>
              <a:t> </a:t>
            </a:r>
            <a:r>
              <a:rPr lang="ru-RU" sz="2400" dirty="0">
                <a:hlinkClick r:id="rId12" tooltip="Алебастр"/>
              </a:rPr>
              <a:t>алебастром</a:t>
            </a:r>
            <a:r>
              <a:rPr lang="ru-RU" sz="2400" dirty="0"/>
              <a:t>, </a:t>
            </a:r>
            <a:r>
              <a:rPr lang="ru-RU" sz="2400" dirty="0" err="1"/>
              <a:t>розведеному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рідким</a:t>
            </a:r>
            <a:r>
              <a:rPr lang="ru-RU" sz="2400" dirty="0"/>
              <a:t> </a:t>
            </a:r>
            <a:r>
              <a:rPr lang="ru-RU" sz="2400" dirty="0" err="1"/>
              <a:t>клеєм</a:t>
            </a:r>
            <a:r>
              <a:rPr lang="ru-RU" sz="2400" dirty="0"/>
              <a:t>)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забезпечені</a:t>
            </a:r>
            <a:r>
              <a:rPr lang="ru-RU" sz="2400" dirty="0"/>
              <a:t> </a:t>
            </a:r>
            <a:r>
              <a:rPr lang="ru-RU" sz="2400" dirty="0" err="1"/>
              <a:t>спеціальними</a:t>
            </a:r>
            <a:r>
              <a:rPr lang="ru-RU" sz="2400" dirty="0"/>
              <a:t> </a:t>
            </a:r>
            <a:r>
              <a:rPr lang="ru-RU" sz="2400" dirty="0" err="1"/>
              <a:t>написами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знаками. </a:t>
            </a:r>
            <a:r>
              <a:rPr lang="ru-RU" sz="2400" dirty="0" err="1"/>
              <a:t>Скульптурні</a:t>
            </a:r>
            <a:r>
              <a:rPr lang="ru-RU" sz="2400" dirty="0"/>
              <a:t> </a:t>
            </a:r>
            <a:r>
              <a:rPr lang="ru-RU" sz="2400" dirty="0" err="1"/>
              <a:t>зображення</a:t>
            </a:r>
            <a:r>
              <a:rPr lang="ru-RU" sz="2400" dirty="0"/>
              <a:t>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знаходять</a:t>
            </a:r>
            <a:r>
              <a:rPr lang="ru-RU" sz="2400" dirty="0"/>
              <a:t> </a:t>
            </a:r>
            <a:r>
              <a:rPr lang="ru-RU" sz="2400" dirty="0" err="1"/>
              <a:t>своє</a:t>
            </a:r>
            <a:r>
              <a:rPr lang="ru-RU" sz="2400" dirty="0"/>
              <a:t> </a:t>
            </a:r>
            <a:r>
              <a:rPr lang="ru-RU" sz="2400" dirty="0" err="1"/>
              <a:t>шанування</a:t>
            </a:r>
            <a:r>
              <a:rPr lang="ru-RU" sz="2400" dirty="0"/>
              <a:t> особливо в </a:t>
            </a:r>
            <a:r>
              <a:rPr lang="ru-RU" sz="2400" dirty="0" err="1"/>
              <a:t>католицизмі</a:t>
            </a:r>
            <a:r>
              <a:rPr lang="ru-RU" sz="2400" dirty="0"/>
              <a:t>, а в </a:t>
            </a:r>
            <a:r>
              <a:rPr lang="ru-RU" sz="2400" dirty="0" err="1"/>
              <a:t>Православ'ї</a:t>
            </a:r>
            <a:r>
              <a:rPr lang="ru-RU" sz="2400" dirty="0"/>
              <a:t> </a:t>
            </a:r>
            <a:r>
              <a:rPr lang="ru-RU" sz="2400" dirty="0" err="1"/>
              <a:t>є</a:t>
            </a:r>
            <a:r>
              <a:rPr lang="ru-RU" sz="2400" dirty="0"/>
              <a:t> </a:t>
            </a:r>
            <a:r>
              <a:rPr lang="ru-RU" sz="2400" dirty="0" err="1"/>
              <a:t>рідкісний</a:t>
            </a:r>
            <a:r>
              <a:rPr lang="ru-RU" sz="2400" dirty="0"/>
              <a:t> </a:t>
            </a:r>
            <a:r>
              <a:rPr lang="ru-RU" sz="2400" dirty="0" err="1"/>
              <a:t>виняток</a:t>
            </a:r>
            <a:r>
              <a:rPr lang="ru-RU" sz="2400" dirty="0"/>
              <a:t>.</a:t>
            </a:r>
            <a:r>
              <a:rPr lang="ru-RU" sz="2200" dirty="0"/>
              <a:t/>
            </a:r>
            <a:br>
              <a:rPr lang="ru-RU" sz="2200" dirty="0"/>
            </a:br>
            <a:endParaRPr lang="ru-RU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слайд.jpg"/>
          <p:cNvPicPr>
            <a:picLocks noGrp="1" noChangeAspect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>
          <a:xfrm>
            <a:off x="357158" y="285728"/>
            <a:ext cx="3714776" cy="6357958"/>
          </a:xfrm>
        </p:spPr>
      </p:pic>
      <p:sp>
        <p:nvSpPr>
          <p:cNvPr id="9" name="Текст 5"/>
          <p:cNvSpPr>
            <a:spLocks noGrp="1"/>
          </p:cNvSpPr>
          <p:nvPr>
            <p:ph type="title"/>
          </p:nvPr>
        </p:nvSpPr>
        <p:spPr>
          <a:xfrm>
            <a:off x="5000628" y="642918"/>
            <a:ext cx="3643338" cy="5072098"/>
          </a:xfrm>
        </p:spPr>
        <p:txBody>
          <a:bodyPr>
            <a:normAutofit/>
          </a:bodyPr>
          <a:lstStyle/>
          <a:p>
            <a:r>
              <a:rPr lang="ru-RU" sz="3600" b="0" u="sng" dirty="0">
                <a:hlinkClick r:id="rId3" tooltip="Спас Вседержитель"/>
              </a:rPr>
              <a:t>Христос </a:t>
            </a:r>
            <a:r>
              <a:rPr lang="ru-RU" sz="3600" b="0" u="sng" dirty="0" err="1">
                <a:hlinkClick r:id="rId3" tooltip="Спас Вседержитель"/>
              </a:rPr>
              <a:t>Пантократор</a:t>
            </a:r>
            <a:r>
              <a:rPr lang="ru-RU" sz="3600" b="0" dirty="0"/>
              <a:t>, одна </a:t>
            </a:r>
            <a:r>
              <a:rPr lang="ru-RU" sz="3600" b="0" dirty="0" err="1"/>
              <a:t>з</a:t>
            </a:r>
            <a:r>
              <a:rPr lang="ru-RU" sz="3600" b="0" dirty="0"/>
              <a:t> </a:t>
            </a:r>
            <a:r>
              <a:rPr lang="ru-RU" sz="3600" b="0" dirty="0" err="1"/>
              <a:t>найдавніших</a:t>
            </a:r>
            <a:r>
              <a:rPr lang="ru-RU" sz="3600" b="0" dirty="0"/>
              <a:t> </a:t>
            </a:r>
            <a:r>
              <a:rPr lang="ru-RU" sz="3600" b="0" dirty="0" err="1"/>
              <a:t>ікон</a:t>
            </a:r>
            <a:r>
              <a:rPr lang="ru-RU" sz="3600" b="0" dirty="0"/>
              <a:t> Христа, </a:t>
            </a:r>
            <a:r>
              <a:rPr lang="ru-RU" sz="3600" b="0" dirty="0">
                <a:hlinkClick r:id="rId4" tooltip="VI століття"/>
              </a:rPr>
              <a:t>VI </a:t>
            </a:r>
            <a:r>
              <a:rPr lang="ru-RU" sz="3600" b="0" dirty="0" err="1">
                <a:hlinkClick r:id="rId4" tooltip="VI століття"/>
              </a:rPr>
              <a:t>століття</a:t>
            </a:r>
            <a:r>
              <a:rPr lang="ru-RU" sz="3600" b="0" dirty="0"/>
              <a:t>, </a:t>
            </a:r>
            <a:r>
              <a:rPr lang="ru-RU" sz="3600" b="0" dirty="0" err="1">
                <a:hlinkClick r:id="rId5" tooltip="Синайський монастир"/>
              </a:rPr>
              <a:t>Синайський</a:t>
            </a:r>
            <a:r>
              <a:rPr lang="ru-RU" sz="3600" b="0" dirty="0">
                <a:hlinkClick r:id="rId5" tooltip="Синайський монастир"/>
              </a:rPr>
              <a:t> </a:t>
            </a:r>
            <a:r>
              <a:rPr lang="ru-RU" sz="3600" b="0" dirty="0" err="1">
                <a:hlinkClick r:id="rId5" tooltip="Синайський монастир"/>
              </a:rPr>
              <a:t>монастир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6"/>
          <p:cNvSpPr>
            <a:spLocks noGrp="1"/>
          </p:cNvSpPr>
          <p:nvPr>
            <p:ph type="ctrTitle"/>
          </p:nvPr>
        </p:nvSpPr>
        <p:spPr>
          <a:xfrm>
            <a:off x="428596" y="0"/>
            <a:ext cx="8286808" cy="6858000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 </a:t>
            </a:r>
            <a:r>
              <a:rPr lang="ru-RU" sz="4800" b="1" dirty="0" err="1"/>
              <a:t>Історія</a:t>
            </a:r>
            <a:r>
              <a:rPr lang="ru-RU" sz="4800" b="1" dirty="0"/>
              <a:t> </a:t>
            </a:r>
            <a:r>
              <a:rPr lang="ru-RU" sz="4800" b="1" dirty="0" err="1"/>
              <a:t>іконопису</a:t>
            </a: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2200" dirty="0"/>
              <a:t>Образ </a:t>
            </a:r>
            <a:r>
              <a:rPr lang="ru-RU" sz="2200" dirty="0" err="1"/>
              <a:t>з'явився</a:t>
            </a:r>
            <a:r>
              <a:rPr lang="ru-RU" sz="2200" dirty="0"/>
              <a:t> у </a:t>
            </a:r>
            <a:r>
              <a:rPr lang="ru-RU" sz="2200" dirty="0" err="1"/>
              <a:t>християнському</a:t>
            </a:r>
            <a:r>
              <a:rPr lang="ru-RU" sz="2200" dirty="0"/>
              <a:t> </a:t>
            </a:r>
            <a:r>
              <a:rPr lang="ru-RU" sz="2200" dirty="0" err="1"/>
              <a:t>мистецтві</a:t>
            </a:r>
            <a:r>
              <a:rPr lang="ru-RU" sz="2200" dirty="0"/>
              <a:t> </a:t>
            </a:r>
            <a:r>
              <a:rPr lang="ru-RU" sz="2200" dirty="0" err="1"/>
              <a:t>спочатку</a:t>
            </a:r>
            <a:r>
              <a:rPr lang="ru-RU" sz="2200" dirty="0"/>
              <a:t>. </a:t>
            </a:r>
            <a:r>
              <a:rPr lang="ru-RU" sz="2200" dirty="0" err="1"/>
              <a:t>Створення</a:t>
            </a:r>
            <a:r>
              <a:rPr lang="ru-RU" sz="2200" dirty="0"/>
              <a:t> перших </a:t>
            </a:r>
            <a:r>
              <a:rPr lang="ru-RU" sz="2200" dirty="0" err="1"/>
              <a:t>ікон</a:t>
            </a:r>
            <a:r>
              <a:rPr lang="ru-RU" sz="2200" dirty="0"/>
              <a:t> </a:t>
            </a:r>
            <a:r>
              <a:rPr lang="ru-RU" sz="2200" dirty="0" err="1"/>
              <a:t>переказ</a:t>
            </a:r>
            <a:r>
              <a:rPr lang="ru-RU" sz="2200" dirty="0"/>
              <a:t> </a:t>
            </a:r>
            <a:r>
              <a:rPr lang="ru-RU" sz="2200" dirty="0" err="1"/>
              <a:t>відносить</a:t>
            </a:r>
            <a:r>
              <a:rPr lang="ru-RU" sz="2200" dirty="0"/>
              <a:t> до </a:t>
            </a:r>
            <a:r>
              <a:rPr lang="ru-RU" sz="2200" dirty="0" err="1"/>
              <a:t>апостольських</a:t>
            </a:r>
            <a:r>
              <a:rPr lang="ru-RU" sz="2200" dirty="0"/>
              <a:t> </a:t>
            </a:r>
            <a:r>
              <a:rPr lang="ru-RU" sz="2200" dirty="0" err="1"/>
              <a:t>часів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пов'язують</a:t>
            </a:r>
            <a:r>
              <a:rPr lang="ru-RU" sz="2200" dirty="0"/>
              <a:t> </a:t>
            </a:r>
            <a:r>
              <a:rPr lang="ru-RU" sz="2200" dirty="0" err="1"/>
              <a:t>з</a:t>
            </a:r>
            <a:r>
              <a:rPr lang="ru-RU" sz="2200" dirty="0"/>
              <a:t> </a:t>
            </a:r>
            <a:r>
              <a:rPr lang="ru-RU" sz="2200" dirty="0" err="1"/>
              <a:t>ім'ям</a:t>
            </a:r>
            <a:r>
              <a:rPr lang="ru-RU" sz="2200" dirty="0"/>
              <a:t> </a:t>
            </a:r>
            <a:r>
              <a:rPr lang="ru-RU" sz="2200" dirty="0" err="1">
                <a:hlinkClick r:id="rId2" tooltip="Євангелісти"/>
              </a:rPr>
              <a:t>євангеліста</a:t>
            </a:r>
            <a:r>
              <a:rPr lang="ru-RU" sz="2200" dirty="0"/>
              <a:t> </a:t>
            </a:r>
            <a:r>
              <a:rPr lang="ru-RU" sz="2200" dirty="0">
                <a:hlinkClick r:id="rId3" tooltip="Лука (апостол)"/>
              </a:rPr>
              <a:t>Луки</a:t>
            </a:r>
            <a:r>
              <a:rPr lang="ru-RU" sz="2200" dirty="0"/>
              <a:t>. </a:t>
            </a:r>
            <a:r>
              <a:rPr lang="ru-RU" sz="2200" dirty="0" err="1"/>
              <a:t>Найдавніші</a:t>
            </a:r>
            <a:r>
              <a:rPr lang="ru-RU" sz="2200" dirty="0"/>
              <a:t> </a:t>
            </a:r>
            <a:r>
              <a:rPr lang="ru-RU" sz="2200" dirty="0" err="1"/>
              <a:t>з</a:t>
            </a:r>
            <a:r>
              <a:rPr lang="ru-RU" sz="2200" dirty="0"/>
              <a:t> </a:t>
            </a:r>
            <a:r>
              <a:rPr lang="ru-RU" sz="2200" dirty="0" err="1"/>
              <a:t>дійшли</a:t>
            </a:r>
            <a:r>
              <a:rPr lang="ru-RU" sz="2200" dirty="0"/>
              <a:t> до нас </a:t>
            </a:r>
            <a:r>
              <a:rPr lang="ru-RU" sz="2200" dirty="0" err="1"/>
              <a:t>ікон</a:t>
            </a:r>
            <a:r>
              <a:rPr lang="ru-RU" sz="2200" dirty="0"/>
              <a:t> </a:t>
            </a:r>
            <a:r>
              <a:rPr lang="ru-RU" sz="2200" dirty="0" err="1"/>
              <a:t>ставляться</a:t>
            </a:r>
            <a:r>
              <a:rPr lang="ru-RU" sz="2200" dirty="0"/>
              <a:t> до </a:t>
            </a:r>
            <a:r>
              <a:rPr lang="en-US" sz="2200" dirty="0"/>
              <a:t>VI </a:t>
            </a:r>
            <a:r>
              <a:rPr lang="ru-RU" sz="2200" dirty="0" err="1"/>
              <a:t>століття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виконані</a:t>
            </a:r>
            <a:r>
              <a:rPr lang="ru-RU" sz="2200" dirty="0"/>
              <a:t> в </a:t>
            </a:r>
            <a:r>
              <a:rPr lang="ru-RU" sz="2200" dirty="0" err="1"/>
              <a:t>техніці</a:t>
            </a:r>
            <a:r>
              <a:rPr lang="ru-RU" sz="2200" dirty="0"/>
              <a:t> </a:t>
            </a:r>
            <a:r>
              <a:rPr lang="ru-RU" sz="2200" dirty="0" err="1">
                <a:hlinkClick r:id="rId4" tooltip="Енкаустики"/>
              </a:rPr>
              <a:t>енкаустики</a:t>
            </a:r>
            <a:r>
              <a:rPr lang="ru-RU" sz="2200" dirty="0"/>
              <a:t> на </a:t>
            </a:r>
            <a:r>
              <a:rPr lang="ru-RU" sz="2200" dirty="0" err="1"/>
              <a:t>дерев'яній</a:t>
            </a:r>
            <a:r>
              <a:rPr lang="ru-RU" sz="2200" dirty="0"/>
              <a:t> </a:t>
            </a:r>
            <a:r>
              <a:rPr lang="ru-RU" sz="2200" dirty="0" err="1">
                <a:hlinkClick r:id="rId5" tooltip="Основа (живопис)"/>
              </a:rPr>
              <a:t>основі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ріднить</a:t>
            </a:r>
            <a:r>
              <a:rPr lang="ru-RU" sz="2200" dirty="0"/>
              <a:t> </a:t>
            </a:r>
            <a:r>
              <a:rPr lang="ru-RU" sz="2200" dirty="0" err="1"/>
              <a:t>їх</a:t>
            </a:r>
            <a:r>
              <a:rPr lang="ru-RU" sz="2200" dirty="0"/>
              <a:t> </a:t>
            </a:r>
            <a:r>
              <a:rPr lang="ru-RU" sz="2200" dirty="0" err="1"/>
              <a:t>з</a:t>
            </a:r>
            <a:r>
              <a:rPr lang="ru-RU" sz="2200" dirty="0"/>
              <a:t> </a:t>
            </a:r>
            <a:r>
              <a:rPr lang="ru-RU" sz="2200" dirty="0" err="1"/>
              <a:t>єгипетсько-елліністичним</a:t>
            </a:r>
            <a:r>
              <a:rPr lang="ru-RU" sz="2200" dirty="0"/>
              <a:t> </a:t>
            </a:r>
            <a:r>
              <a:rPr lang="ru-RU" sz="2200" dirty="0" err="1"/>
              <a:t>мистецтвом</a:t>
            </a:r>
            <a:r>
              <a:rPr lang="ru-RU" sz="2200" dirty="0"/>
              <a:t> (так </a:t>
            </a:r>
            <a:r>
              <a:rPr lang="ru-RU" sz="2200" dirty="0" err="1"/>
              <a:t>звані</a:t>
            </a:r>
            <a:r>
              <a:rPr lang="ru-RU" sz="2200" dirty="0"/>
              <a:t> " </a:t>
            </a:r>
            <a:r>
              <a:rPr lang="ru-RU" sz="2200" dirty="0" err="1">
                <a:hlinkClick r:id="rId6" tooltip="Фаюмські портрети"/>
              </a:rPr>
              <a:t>фаюмські</a:t>
            </a:r>
            <a:r>
              <a:rPr lang="ru-RU" sz="2200" dirty="0">
                <a:hlinkClick r:id="rId6" tooltip="Фаюмські портрети"/>
              </a:rPr>
              <a:t> </a:t>
            </a:r>
            <a:r>
              <a:rPr lang="ru-RU" sz="2200" dirty="0" err="1">
                <a:hlinkClick r:id="rId6" tooltip="Фаюмські портрети"/>
              </a:rPr>
              <a:t>портрети</a:t>
            </a:r>
            <a:r>
              <a:rPr lang="ru-RU" sz="2200" dirty="0"/>
              <a:t> ").</a:t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У </a:t>
            </a:r>
            <a:r>
              <a:rPr lang="en-US" sz="2200" dirty="0"/>
              <a:t>VIII </a:t>
            </a:r>
            <a:r>
              <a:rPr lang="ru-RU" sz="2200" dirty="0" err="1"/>
              <a:t>столітті</a:t>
            </a:r>
            <a:r>
              <a:rPr lang="ru-RU" sz="2200" dirty="0"/>
              <a:t> </a:t>
            </a:r>
            <a:r>
              <a:rPr lang="ru-RU" sz="2200" dirty="0" err="1"/>
              <a:t>християнська</a:t>
            </a:r>
            <a:r>
              <a:rPr lang="ru-RU" sz="2200" dirty="0"/>
              <a:t> </a:t>
            </a:r>
            <a:r>
              <a:rPr lang="ru-RU" sz="2200" dirty="0" err="1"/>
              <a:t>Церква</a:t>
            </a:r>
            <a:r>
              <a:rPr lang="ru-RU" sz="2200" dirty="0"/>
              <a:t> </a:t>
            </a:r>
            <a:r>
              <a:rPr lang="ru-RU" sz="2200" dirty="0" err="1"/>
              <a:t>зіткнулася</a:t>
            </a:r>
            <a:r>
              <a:rPr lang="ru-RU" sz="2200" dirty="0"/>
              <a:t> </a:t>
            </a:r>
            <a:r>
              <a:rPr lang="ru-RU" sz="2200" dirty="0" err="1"/>
              <a:t>з</a:t>
            </a:r>
            <a:r>
              <a:rPr lang="ru-RU" sz="2200" dirty="0"/>
              <a:t> </a:t>
            </a:r>
            <a:r>
              <a:rPr lang="ru-RU" sz="2200" dirty="0" err="1">
                <a:hlinkClick r:id="rId7" tooltip="Єресь"/>
              </a:rPr>
              <a:t>єрессю</a:t>
            </a:r>
            <a:r>
              <a:rPr lang="ru-RU" sz="2200" dirty="0"/>
              <a:t> </a:t>
            </a:r>
            <a:r>
              <a:rPr lang="ru-RU" sz="2200" dirty="0" err="1">
                <a:hlinkClick r:id="rId8" tooltip="Іконоборство"/>
              </a:rPr>
              <a:t>іконоборства</a:t>
            </a:r>
            <a:r>
              <a:rPr lang="ru-RU" sz="2200" dirty="0"/>
              <a:t>, </a:t>
            </a:r>
            <a:r>
              <a:rPr lang="ru-RU" sz="2200" dirty="0" err="1"/>
              <a:t>ідеологія</a:t>
            </a:r>
            <a:r>
              <a:rPr lang="ru-RU" sz="2200" dirty="0"/>
              <a:t> </a:t>
            </a:r>
            <a:r>
              <a:rPr lang="ru-RU" sz="2200" dirty="0" err="1"/>
              <a:t>якої</a:t>
            </a:r>
            <a:r>
              <a:rPr lang="ru-RU" sz="2200" dirty="0"/>
              <a:t> взяла гору </a:t>
            </a:r>
            <a:r>
              <a:rPr lang="ru-RU" sz="2200" dirty="0" err="1"/>
              <a:t>повністю</a:t>
            </a:r>
            <a:r>
              <a:rPr lang="ru-RU" sz="2200" dirty="0"/>
              <a:t> у </a:t>
            </a:r>
            <a:r>
              <a:rPr lang="ru-RU" sz="2200" dirty="0" err="1"/>
              <a:t>державній</a:t>
            </a:r>
            <a:r>
              <a:rPr lang="ru-RU" sz="2200" dirty="0"/>
              <a:t>, </a:t>
            </a:r>
            <a:r>
              <a:rPr lang="ru-RU" sz="2200" dirty="0" err="1"/>
              <a:t>церковній</a:t>
            </a:r>
            <a:r>
              <a:rPr lang="ru-RU" sz="2200" dirty="0"/>
              <a:t> та культурного </a:t>
            </a:r>
            <a:r>
              <a:rPr lang="ru-RU" sz="2200" dirty="0" err="1"/>
              <a:t>життя</a:t>
            </a:r>
            <a:r>
              <a:rPr lang="ru-RU" sz="2200" dirty="0"/>
              <a:t>. </a:t>
            </a:r>
            <a:r>
              <a:rPr lang="ru-RU" sz="2200" dirty="0" err="1"/>
              <a:t>Ікони</a:t>
            </a:r>
            <a:r>
              <a:rPr lang="ru-RU" sz="2200" dirty="0"/>
              <a:t> </a:t>
            </a:r>
            <a:r>
              <a:rPr lang="ru-RU" sz="2200" dirty="0" err="1"/>
              <a:t>продовжили</a:t>
            </a:r>
            <a:r>
              <a:rPr lang="ru-RU" sz="2200" dirty="0"/>
              <a:t> </a:t>
            </a:r>
            <a:r>
              <a:rPr lang="ru-RU" sz="2200" dirty="0" err="1"/>
              <a:t>створюватися</a:t>
            </a:r>
            <a:r>
              <a:rPr lang="ru-RU" sz="2200" dirty="0"/>
              <a:t> в </a:t>
            </a:r>
            <a:r>
              <a:rPr lang="ru-RU" sz="2200" dirty="0" err="1"/>
              <a:t>провінціях</a:t>
            </a:r>
            <a:r>
              <a:rPr lang="ru-RU" sz="2200" dirty="0"/>
              <a:t>, далеко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імператорського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церковного </a:t>
            </a:r>
            <a:r>
              <a:rPr lang="ru-RU" sz="2200" dirty="0" err="1"/>
              <a:t>нагляду</a:t>
            </a:r>
            <a:r>
              <a:rPr lang="ru-RU" sz="2200" dirty="0"/>
              <a:t>. </a:t>
            </a:r>
            <a:r>
              <a:rPr lang="ru-RU" sz="2200" dirty="0" err="1"/>
              <a:t>Вироблення</a:t>
            </a:r>
            <a:r>
              <a:rPr lang="ru-RU" sz="2200" dirty="0"/>
              <a:t> </a:t>
            </a:r>
            <a:r>
              <a:rPr lang="ru-RU" sz="2200" dirty="0" err="1"/>
              <a:t>адекватної</a:t>
            </a:r>
            <a:r>
              <a:rPr lang="ru-RU" sz="2200" dirty="0"/>
              <a:t> </a:t>
            </a:r>
            <a:r>
              <a:rPr lang="ru-RU" sz="2200" dirty="0" err="1"/>
              <a:t>відповіді</a:t>
            </a:r>
            <a:r>
              <a:rPr lang="ru-RU" sz="2200" dirty="0"/>
              <a:t> </a:t>
            </a:r>
            <a:r>
              <a:rPr lang="ru-RU" sz="2200" dirty="0" err="1"/>
              <a:t>іконоборцями</a:t>
            </a:r>
            <a:r>
              <a:rPr lang="ru-RU" sz="2200" dirty="0"/>
              <a:t>, </a:t>
            </a:r>
            <a:r>
              <a:rPr lang="ru-RU" sz="2200" dirty="0" err="1"/>
              <a:t>прийняття</a:t>
            </a:r>
            <a:r>
              <a:rPr lang="ru-RU" sz="2200" dirty="0"/>
              <a:t> </a:t>
            </a:r>
            <a:r>
              <a:rPr lang="ru-RU" sz="2200" dirty="0" err="1">
                <a:hlinkClick r:id="rId9" tooltip="Догмат"/>
              </a:rPr>
              <a:t>догмата</a:t>
            </a:r>
            <a:r>
              <a:rPr lang="ru-RU" sz="2200" dirty="0" err="1">
                <a:hlinkClick r:id="rId10" tooltip="Іконошанування"/>
              </a:rPr>
              <a:t>иконопочитания</a:t>
            </a:r>
            <a:r>
              <a:rPr lang="ru-RU" sz="2200" dirty="0"/>
              <a:t> на </a:t>
            </a:r>
            <a:r>
              <a:rPr lang="ru-RU" sz="2200" dirty="0" err="1">
                <a:hlinkClick r:id="rId11" tooltip="VII Вселенський собор"/>
              </a:rPr>
              <a:t>Сьомому</a:t>
            </a:r>
            <a:r>
              <a:rPr lang="ru-RU" sz="2200" dirty="0">
                <a:hlinkClick r:id="rId11" tooltip="VII Вселенський собор"/>
              </a:rPr>
              <a:t> </a:t>
            </a:r>
            <a:r>
              <a:rPr lang="ru-RU" sz="2200" dirty="0" err="1">
                <a:hlinkClick r:id="rId11" tooltip="VII Вселенський собор"/>
              </a:rPr>
              <a:t>Вселенському</a:t>
            </a:r>
            <a:r>
              <a:rPr lang="ru-RU" sz="2200" dirty="0">
                <a:hlinkClick r:id="rId11" tooltip="VII Вселенський собор"/>
              </a:rPr>
              <a:t> </a:t>
            </a:r>
            <a:r>
              <a:rPr lang="ru-RU" sz="2200" dirty="0" err="1">
                <a:hlinkClick r:id="rId11" tooltip="VII Вселенський собор"/>
              </a:rPr>
              <a:t>соборі</a:t>
            </a:r>
            <a:r>
              <a:rPr lang="ru-RU" sz="2200" dirty="0"/>
              <a:t> ( </a:t>
            </a:r>
            <a:r>
              <a:rPr lang="ru-RU" sz="2200" dirty="0">
                <a:hlinkClick r:id="rId12" tooltip="787 рік"/>
              </a:rPr>
              <a:t>787 </a:t>
            </a:r>
            <a:r>
              <a:rPr lang="ru-RU" sz="2200" dirty="0" err="1">
                <a:hlinkClick r:id="rId12" tooltip="787 рік"/>
              </a:rPr>
              <a:t>рік</a:t>
            </a:r>
            <a:r>
              <a:rPr lang="ru-RU" sz="2200" dirty="0"/>
              <a:t>) принесли </a:t>
            </a:r>
            <a:r>
              <a:rPr lang="ru-RU" sz="2200" dirty="0" err="1"/>
              <a:t>більш</a:t>
            </a:r>
            <a:r>
              <a:rPr lang="ru-RU" sz="2200" dirty="0"/>
              <a:t> </a:t>
            </a:r>
            <a:r>
              <a:rPr lang="ru-RU" sz="2200" dirty="0" err="1"/>
              <a:t>глибоке</a:t>
            </a:r>
            <a:r>
              <a:rPr lang="ru-RU" sz="2200" dirty="0"/>
              <a:t> </a:t>
            </a:r>
            <a:r>
              <a:rPr lang="ru-RU" sz="2200" dirty="0" err="1"/>
              <a:t>розуміння</a:t>
            </a:r>
            <a:r>
              <a:rPr lang="ru-RU" sz="2200" dirty="0"/>
              <a:t> </a:t>
            </a:r>
            <a:r>
              <a:rPr lang="ru-RU" sz="2200" dirty="0" err="1"/>
              <a:t>ікони</a:t>
            </a:r>
            <a:r>
              <a:rPr lang="ru-RU" sz="2200" dirty="0"/>
              <a:t>, </a:t>
            </a:r>
            <a:r>
              <a:rPr lang="ru-RU" sz="2200" dirty="0" err="1"/>
              <a:t>підвівши</a:t>
            </a:r>
            <a:r>
              <a:rPr lang="ru-RU" sz="2200" dirty="0"/>
              <a:t> </a:t>
            </a:r>
            <a:r>
              <a:rPr lang="ru-RU" sz="2200" dirty="0" err="1"/>
              <a:t>серйозні</a:t>
            </a:r>
            <a:r>
              <a:rPr lang="ru-RU" sz="2200" dirty="0"/>
              <a:t> </a:t>
            </a:r>
            <a:r>
              <a:rPr lang="ru-RU" sz="2200" dirty="0" err="1"/>
              <a:t>богословські</a:t>
            </a:r>
            <a:r>
              <a:rPr lang="ru-RU" sz="2200" dirty="0"/>
              <a:t> </a:t>
            </a:r>
            <a:r>
              <a:rPr lang="ru-RU" sz="2200" dirty="0" err="1"/>
              <a:t>основи</a:t>
            </a:r>
            <a:r>
              <a:rPr lang="ru-RU" sz="2200" dirty="0"/>
              <a:t>, </a:t>
            </a:r>
            <a:r>
              <a:rPr lang="ru-RU" sz="2200" dirty="0" err="1"/>
              <a:t>зв'язавши</a:t>
            </a:r>
            <a:r>
              <a:rPr lang="ru-RU" sz="2200" dirty="0"/>
              <a:t> </a:t>
            </a:r>
            <a:r>
              <a:rPr lang="ru-RU" sz="2200" dirty="0" err="1"/>
              <a:t>богослов'я</a:t>
            </a:r>
            <a:r>
              <a:rPr lang="ru-RU" sz="2200" dirty="0"/>
              <a:t> образу </a:t>
            </a:r>
            <a:r>
              <a:rPr lang="ru-RU" sz="2200" dirty="0" err="1"/>
              <a:t>з</a:t>
            </a:r>
            <a:r>
              <a:rPr lang="ru-RU" sz="2200" dirty="0"/>
              <a:t> </a:t>
            </a:r>
            <a:r>
              <a:rPr lang="ru-RU" sz="2200" dirty="0" err="1"/>
              <a:t>христологічним</a:t>
            </a:r>
            <a:r>
              <a:rPr lang="ru-RU" sz="2200" dirty="0"/>
              <a:t> догматами.</a:t>
            </a:r>
            <a:br>
              <a:rPr lang="ru-RU" sz="2200" dirty="0"/>
            </a:b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2tkCHONwpt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500042"/>
            <a:ext cx="7500990" cy="571504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85800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5300" b="1" dirty="0" err="1" smtClean="0"/>
              <a:t>Техніка</a:t>
            </a:r>
            <a:r>
              <a:rPr lang="ru-RU" sz="5300" b="1" dirty="0" smtClean="0"/>
              <a:t> </a:t>
            </a:r>
            <a:r>
              <a:rPr lang="ru-RU" sz="5300" b="1" dirty="0" err="1"/>
              <a:t>іконопису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dirty="0" err="1" smtClean="0"/>
              <a:t>Матеріали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використовуються</a:t>
            </a:r>
            <a:r>
              <a:rPr lang="ru-RU" sz="2400" dirty="0"/>
              <a:t> в </a:t>
            </a:r>
            <a:r>
              <a:rPr lang="ru-RU" sz="2400" dirty="0" err="1"/>
              <a:t>іконописі</a:t>
            </a:r>
            <a:r>
              <a:rPr lang="ru-RU" sz="2400" dirty="0"/>
              <a:t>, </a:t>
            </a:r>
            <a:r>
              <a:rPr lang="ru-RU" sz="2400" dirty="0" err="1"/>
              <a:t>можуть</a:t>
            </a:r>
            <a:r>
              <a:rPr lang="ru-RU" sz="2400" dirty="0"/>
              <a:t> </a:t>
            </a:r>
            <a:r>
              <a:rPr lang="ru-RU" sz="2400" dirty="0" err="1"/>
              <a:t>мати</a:t>
            </a:r>
            <a:r>
              <a:rPr lang="ru-RU" sz="2400" dirty="0"/>
              <a:t> </a:t>
            </a:r>
            <a:r>
              <a:rPr lang="ru-RU" sz="2400" dirty="0" err="1"/>
              <a:t>рослинна</a:t>
            </a:r>
            <a:r>
              <a:rPr lang="ru-RU" sz="2400" dirty="0"/>
              <a:t> ( </a:t>
            </a:r>
            <a:r>
              <a:rPr lang="ru-RU" sz="2400" dirty="0" err="1">
                <a:hlinkClick r:id="rId2" tooltip="Дошка іконна"/>
              </a:rPr>
              <a:t>дошка</a:t>
            </a:r>
            <a:r>
              <a:rPr lang="ru-RU" sz="2400" dirty="0"/>
              <a:t>), </a:t>
            </a:r>
            <a:r>
              <a:rPr lang="ru-RU" sz="2400" dirty="0" err="1"/>
              <a:t>мінеральне</a:t>
            </a:r>
            <a:r>
              <a:rPr lang="ru-RU" sz="2400" dirty="0"/>
              <a:t> ( </a:t>
            </a:r>
            <a:r>
              <a:rPr lang="ru-RU" sz="2400" dirty="0" err="1">
                <a:hlinkClick r:id="rId3" tooltip="Мінеральні пігменти"/>
              </a:rPr>
              <a:t>пігменти</a:t>
            </a:r>
            <a:r>
              <a:rPr lang="ru-RU" sz="2400" dirty="0">
                <a:hlinkClick r:id="rId3" tooltip="Мінеральні пігменти"/>
              </a:rPr>
              <a:t> </a:t>
            </a:r>
            <a:r>
              <a:rPr lang="ru-RU" sz="2400" dirty="0" err="1">
                <a:hlinkClick r:id="rId3" tooltip="Мінеральні пігменти"/>
              </a:rPr>
              <a:t>фарб</a:t>
            </a:r>
            <a:r>
              <a:rPr lang="ru-RU" sz="2400" dirty="0"/>
              <a:t>)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тварина</a:t>
            </a:r>
            <a:r>
              <a:rPr lang="ru-RU" sz="2400" dirty="0"/>
              <a:t> (</a:t>
            </a:r>
            <a:r>
              <a:rPr lang="ru-RU" sz="2400" dirty="0" err="1"/>
              <a:t>яєчна</a:t>
            </a:r>
            <a:r>
              <a:rPr lang="ru-RU" sz="2400" dirty="0"/>
              <a:t> основа </a:t>
            </a:r>
            <a:r>
              <a:rPr lang="ru-RU" sz="2400" dirty="0" err="1">
                <a:hlinkClick r:id="rId4" tooltip="Темпера"/>
              </a:rPr>
              <a:t>темпери</a:t>
            </a:r>
            <a:r>
              <a:rPr lang="ru-RU" sz="2400" dirty="0"/>
              <a:t>, </a:t>
            </a:r>
            <a:r>
              <a:rPr lang="ru-RU" sz="2400" dirty="0" err="1"/>
              <a:t>рибний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міздровий</a:t>
            </a:r>
            <a:r>
              <a:rPr lang="ru-RU" sz="2400" dirty="0"/>
              <a:t> клей) </a:t>
            </a:r>
            <a:r>
              <a:rPr lang="ru-RU" sz="2400" dirty="0" err="1"/>
              <a:t>походження</a:t>
            </a:r>
            <a:r>
              <a:rPr lang="ru-RU" sz="2400" dirty="0"/>
              <a:t>.</a:t>
            </a:r>
            <a:br>
              <a:rPr lang="ru-RU" sz="2400" dirty="0"/>
            </a:br>
            <a:r>
              <a:rPr lang="ru-RU" sz="2400" dirty="0"/>
              <a:t>На </a:t>
            </a:r>
            <a:r>
              <a:rPr lang="ru-RU" sz="2400" dirty="0" err="1"/>
              <a:t>дерев'яну</a:t>
            </a:r>
            <a:r>
              <a:rPr lang="ru-RU" sz="2400" dirty="0"/>
              <a:t> </a:t>
            </a:r>
            <a:r>
              <a:rPr lang="ru-RU" sz="2400" dirty="0">
                <a:hlinkClick r:id="rId5" tooltip="Основа (живопис)"/>
              </a:rPr>
              <a:t>основу</a:t>
            </a:r>
            <a:r>
              <a:rPr lang="ru-RU" sz="2400" dirty="0"/>
              <a:t> 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обраним</a:t>
            </a:r>
            <a:r>
              <a:rPr lang="ru-RU" sz="2400" dirty="0"/>
              <a:t> </a:t>
            </a:r>
            <a:r>
              <a:rPr lang="ru-RU" sz="2400" dirty="0" err="1"/>
              <a:t>поглибленням</a:t>
            </a:r>
            <a:r>
              <a:rPr lang="ru-RU" sz="2400" dirty="0"/>
              <a:t> - " </a:t>
            </a:r>
            <a:r>
              <a:rPr lang="ru-RU" sz="2400" i="1" dirty="0"/>
              <a:t>ковчегом</a:t>
            </a:r>
            <a:r>
              <a:rPr lang="ru-RU" sz="2400" dirty="0"/>
              <a:t> "(</a:t>
            </a:r>
            <a:r>
              <a:rPr lang="ru-RU" sz="2400" dirty="0" err="1"/>
              <a:t>або</a:t>
            </a:r>
            <a:r>
              <a:rPr lang="ru-RU" sz="2400" dirty="0"/>
              <a:t> без </a:t>
            </a:r>
            <a:r>
              <a:rPr lang="ru-RU" sz="2400" dirty="0" err="1"/>
              <a:t>нього</a:t>
            </a:r>
            <a:r>
              <a:rPr lang="ru-RU" sz="2400" dirty="0"/>
              <a:t>) </a:t>
            </a:r>
            <a:r>
              <a:rPr lang="ru-RU" sz="2400" dirty="0" err="1"/>
              <a:t>наклеюється</a:t>
            </a:r>
            <a:r>
              <a:rPr lang="ru-RU" sz="2400" dirty="0"/>
              <a:t> тканина -" </a:t>
            </a:r>
            <a:r>
              <a:rPr lang="ru-RU" sz="2400" i="1" dirty="0"/>
              <a:t>паволока</a:t>
            </a:r>
            <a:r>
              <a:rPr lang="ru-RU" sz="2400" dirty="0"/>
              <a:t> ". </a:t>
            </a:r>
            <a:r>
              <a:rPr lang="ru-RU" sz="2400" dirty="0" err="1"/>
              <a:t>Далі</a:t>
            </a:r>
            <a:r>
              <a:rPr lang="ru-RU" sz="2400" dirty="0"/>
              <a:t> </a:t>
            </a:r>
            <a:r>
              <a:rPr lang="ru-RU" sz="2400" dirty="0" err="1"/>
              <a:t>наноситься</a:t>
            </a:r>
            <a:r>
              <a:rPr lang="ru-RU" sz="2400" dirty="0" err="1">
                <a:hlinkClick r:id="rId6" tooltip="Мел"/>
              </a:rPr>
              <a:t>крейдяний</a:t>
            </a:r>
            <a:r>
              <a:rPr lang="ru-RU" sz="2400" dirty="0"/>
              <a:t> </a:t>
            </a:r>
            <a:r>
              <a:rPr lang="ru-RU" sz="2400" dirty="0" err="1"/>
              <a:t>або</a:t>
            </a:r>
            <a:r>
              <a:rPr lang="ru-RU" sz="2400" dirty="0"/>
              <a:t> </a:t>
            </a:r>
            <a:r>
              <a:rPr lang="ru-RU" sz="2400" dirty="0" err="1">
                <a:hlinkClick r:id="rId7" tooltip="Алебастр"/>
              </a:rPr>
              <a:t>алебастровий</a:t>
            </a:r>
            <a:r>
              <a:rPr lang="ru-RU" sz="2400" dirty="0"/>
              <a:t> грунт - " </a:t>
            </a:r>
            <a:r>
              <a:rPr lang="ru-RU" sz="2400" i="1" dirty="0"/>
              <a:t>левкас</a:t>
            </a:r>
            <a:r>
              <a:rPr lang="ru-RU" sz="2400" dirty="0"/>
              <a:t> ". Перший </a:t>
            </a:r>
            <a:r>
              <a:rPr lang="ru-RU" sz="2400" dirty="0" err="1"/>
              <a:t>етап</a:t>
            </a:r>
            <a:r>
              <a:rPr lang="ru-RU" sz="2400" dirty="0"/>
              <a:t> </a:t>
            </a:r>
            <a:r>
              <a:rPr lang="ru-RU" sz="2400" dirty="0" err="1"/>
              <a:t>безпосередньо</a:t>
            </a:r>
            <a:r>
              <a:rPr lang="ru-RU" sz="2400" dirty="0"/>
              <a:t> </a:t>
            </a:r>
            <a:r>
              <a:rPr lang="ru-RU" sz="2400" dirty="0" err="1"/>
              <a:t>мальовничій</a:t>
            </a:r>
            <a:r>
              <a:rPr lang="ru-RU" sz="2400" dirty="0"/>
              <a:t> </a:t>
            </a:r>
            <a:r>
              <a:rPr lang="ru-RU" sz="2400" dirty="0" err="1"/>
              <a:t>роботи</a:t>
            </a:r>
            <a:r>
              <a:rPr lang="ru-RU" sz="2400" dirty="0"/>
              <a:t> -" </a:t>
            </a:r>
            <a:r>
              <a:rPr lang="ru-RU" sz="2400" i="1" dirty="0" err="1"/>
              <a:t>роскришь</a:t>
            </a:r>
            <a:r>
              <a:rPr lang="ru-RU" sz="2400" dirty="0"/>
              <a:t> "- прокладка </a:t>
            </a:r>
            <a:r>
              <a:rPr lang="ru-RU" sz="2400" dirty="0" err="1"/>
              <a:t>основних</a:t>
            </a:r>
            <a:r>
              <a:rPr lang="ru-RU" sz="2400" dirty="0"/>
              <a:t> </a:t>
            </a:r>
            <a:r>
              <a:rPr lang="ru-RU" sz="2400" dirty="0" err="1"/>
              <a:t>тонів</a:t>
            </a:r>
            <a:r>
              <a:rPr lang="ru-RU" sz="2400" dirty="0"/>
              <a:t>. В </a:t>
            </a:r>
            <a:r>
              <a:rPr lang="ru-RU" sz="2400" dirty="0" err="1"/>
              <a:t>якості</a:t>
            </a:r>
            <a:r>
              <a:rPr lang="ru-RU" sz="2400" dirty="0"/>
              <a:t> </a:t>
            </a:r>
            <a:r>
              <a:rPr lang="ru-RU" sz="2400" dirty="0" err="1"/>
              <a:t>фарби</a:t>
            </a:r>
            <a:r>
              <a:rPr lang="ru-RU" sz="2400" dirty="0"/>
              <a:t> </a:t>
            </a:r>
            <a:r>
              <a:rPr lang="ru-RU" sz="2400" dirty="0" err="1"/>
              <a:t>використовується</a:t>
            </a:r>
            <a:r>
              <a:rPr lang="ru-RU" sz="2400" dirty="0"/>
              <a:t> </a:t>
            </a:r>
            <a:r>
              <a:rPr lang="ru-RU" sz="2400" dirty="0" err="1"/>
              <a:t>яєчна</a:t>
            </a:r>
            <a:r>
              <a:rPr lang="ru-RU" sz="2400" dirty="0"/>
              <a:t> </a:t>
            </a:r>
            <a:r>
              <a:rPr lang="ru-RU" sz="2400" dirty="0">
                <a:hlinkClick r:id="rId4" tooltip="Темпера"/>
              </a:rPr>
              <a:t>темпера</a:t>
            </a:r>
            <a:r>
              <a:rPr lang="ru-RU" sz="2400" dirty="0"/>
              <a:t> на </a:t>
            </a:r>
            <a:r>
              <a:rPr lang="ru-RU" sz="2400" dirty="0" err="1"/>
              <a:t>натуральних</a:t>
            </a:r>
            <a:r>
              <a:rPr lang="ru-RU" sz="2400" dirty="0"/>
              <a:t> </a:t>
            </a:r>
            <a:r>
              <a:rPr lang="ru-RU" sz="2400" dirty="0" err="1">
                <a:hlinkClick r:id="rId3" tooltip="Мінеральні пігменти"/>
              </a:rPr>
              <a:t>пігментах</a:t>
            </a:r>
            <a:r>
              <a:rPr lang="ru-RU" sz="2400" dirty="0"/>
              <a:t>. </a:t>
            </a:r>
            <a:r>
              <a:rPr lang="ru-RU" sz="2400" dirty="0" err="1"/>
              <a:t>Процес</a:t>
            </a:r>
            <a:r>
              <a:rPr lang="ru-RU" sz="2400" dirty="0"/>
              <a:t> </a:t>
            </a:r>
            <a:r>
              <a:rPr lang="ru-RU" sz="2400" dirty="0" err="1"/>
              <a:t>роботи</a:t>
            </a:r>
            <a:r>
              <a:rPr lang="ru-RU" sz="2400" dirty="0"/>
              <a:t> над ликом </a:t>
            </a:r>
            <a:r>
              <a:rPr lang="ru-RU" sz="2400" dirty="0" err="1"/>
              <a:t>завершує</a:t>
            </a:r>
            <a:r>
              <a:rPr lang="ru-RU" sz="2400" dirty="0"/>
              <a:t> </a:t>
            </a:r>
            <a:r>
              <a:rPr lang="ru-RU" sz="2400" dirty="0" err="1"/>
              <a:t>накладення</a:t>
            </a:r>
            <a:r>
              <a:rPr lang="ru-RU" sz="2400" dirty="0"/>
              <a:t> " </a:t>
            </a:r>
            <a:r>
              <a:rPr lang="ru-RU" sz="2400" i="1" dirty="0" err="1"/>
              <a:t>движків</a:t>
            </a:r>
            <a:r>
              <a:rPr lang="ru-RU" sz="2400" dirty="0"/>
              <a:t> "- </a:t>
            </a:r>
            <a:r>
              <a:rPr lang="ru-RU" sz="2400" dirty="0" err="1"/>
              <a:t>світлих</a:t>
            </a:r>
            <a:r>
              <a:rPr lang="ru-RU" sz="2400" dirty="0"/>
              <a:t> </a:t>
            </a:r>
            <a:r>
              <a:rPr lang="ru-RU" sz="2400" dirty="0" err="1"/>
              <a:t>крапок</a:t>
            </a:r>
            <a:r>
              <a:rPr lang="ru-RU" sz="2400" dirty="0"/>
              <a:t>, </a:t>
            </a:r>
            <a:r>
              <a:rPr lang="ru-RU" sz="2400" dirty="0" err="1"/>
              <a:t>плям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рис у 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напружених</a:t>
            </a:r>
            <a:r>
              <a:rPr lang="ru-RU" sz="2400" dirty="0"/>
              <a:t> </a:t>
            </a:r>
            <a:r>
              <a:rPr lang="ru-RU" sz="2400" dirty="0" err="1"/>
              <a:t>ділянках</a:t>
            </a:r>
            <a:r>
              <a:rPr lang="ru-RU" sz="2400" dirty="0"/>
              <a:t> </a:t>
            </a:r>
            <a:r>
              <a:rPr lang="ru-RU" sz="2400" dirty="0" err="1"/>
              <a:t>зображення</a:t>
            </a:r>
            <a:r>
              <a:rPr lang="ru-RU" sz="2400" dirty="0"/>
              <a:t>. На </a:t>
            </a:r>
            <a:r>
              <a:rPr lang="ru-RU" sz="2400" dirty="0" err="1"/>
              <a:t>заключній</a:t>
            </a:r>
            <a:r>
              <a:rPr lang="ru-RU" sz="2400" dirty="0"/>
              <a:t> </a:t>
            </a:r>
            <a:r>
              <a:rPr lang="ru-RU" sz="2400" dirty="0" err="1"/>
              <a:t>стадії</a:t>
            </a:r>
            <a:r>
              <a:rPr lang="ru-RU" sz="2400" dirty="0"/>
              <a:t> </a:t>
            </a:r>
            <a:r>
              <a:rPr lang="ru-RU" sz="2400" dirty="0" err="1"/>
              <a:t>слід</a:t>
            </a:r>
            <a:r>
              <a:rPr lang="ru-RU" sz="2400" dirty="0"/>
              <a:t> </a:t>
            </a:r>
            <a:r>
              <a:rPr lang="ru-RU" sz="2400" dirty="0" err="1"/>
              <a:t>розпис</a:t>
            </a:r>
            <a:r>
              <a:rPr lang="ru-RU" sz="2400" dirty="0"/>
              <a:t> </a:t>
            </a:r>
            <a:r>
              <a:rPr lang="ru-RU" sz="2400" dirty="0" err="1"/>
              <a:t>одягу</a:t>
            </a:r>
            <a:r>
              <a:rPr lang="ru-RU" sz="2400" dirty="0"/>
              <a:t>, </a:t>
            </a:r>
            <a:r>
              <a:rPr lang="ru-RU" sz="2400" dirty="0" err="1"/>
              <a:t>волосся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необхідних</a:t>
            </a:r>
            <a:r>
              <a:rPr lang="ru-RU" sz="2400" dirty="0"/>
              <a:t> деталей </a:t>
            </a:r>
            <a:r>
              <a:rPr lang="ru-RU" sz="2400" dirty="0" err="1"/>
              <a:t>зображення</a:t>
            </a:r>
            <a:r>
              <a:rPr lang="ru-RU" sz="2400" dirty="0"/>
              <a:t> </a:t>
            </a:r>
            <a:r>
              <a:rPr lang="ru-RU" sz="2400" dirty="0" err="1"/>
              <a:t>твореним</a:t>
            </a:r>
            <a:r>
              <a:rPr lang="ru-RU" sz="2400" dirty="0"/>
              <a:t> золотом, </a:t>
            </a:r>
            <a:r>
              <a:rPr lang="ru-RU" sz="2400" dirty="0" err="1"/>
              <a:t>або</a:t>
            </a:r>
            <a:r>
              <a:rPr lang="ru-RU" sz="2400" dirty="0"/>
              <a:t> проводиться </a:t>
            </a:r>
            <a:r>
              <a:rPr lang="ru-RU" sz="2400" dirty="0" err="1"/>
              <a:t>золочення</a:t>
            </a:r>
            <a:r>
              <a:rPr lang="ru-RU" sz="2400" dirty="0"/>
              <a:t> на </a:t>
            </a:r>
            <a:r>
              <a:rPr lang="ru-RU" sz="2400" dirty="0" err="1">
                <a:hlinkClick r:id="rId8" tooltip="Ассист"/>
              </a:rPr>
              <a:t>ассист</a:t>
            </a:r>
            <a:r>
              <a:rPr lang="ru-RU" sz="2400" dirty="0"/>
              <a:t>. По </a:t>
            </a:r>
            <a:r>
              <a:rPr lang="ru-RU" sz="2400" dirty="0" err="1"/>
              <a:t>завершенні</a:t>
            </a:r>
            <a:r>
              <a:rPr lang="ru-RU" sz="2400" dirty="0"/>
              <a:t> </a:t>
            </a:r>
            <a:r>
              <a:rPr lang="ru-RU" sz="2400" dirty="0" err="1"/>
              <a:t>всіх</a:t>
            </a:r>
            <a:r>
              <a:rPr lang="ru-RU" sz="2400" dirty="0"/>
              <a:t> </a:t>
            </a:r>
            <a:r>
              <a:rPr lang="ru-RU" sz="2400" dirty="0" err="1"/>
              <a:t>робіт</a:t>
            </a:r>
            <a:r>
              <a:rPr lang="ru-RU" sz="2400" dirty="0"/>
              <a:t> </a:t>
            </a:r>
            <a:r>
              <a:rPr lang="ru-RU" sz="2400" dirty="0" err="1"/>
              <a:t>ікона</a:t>
            </a:r>
            <a:r>
              <a:rPr lang="ru-RU" sz="2400" dirty="0"/>
              <a:t> </a:t>
            </a:r>
            <a:r>
              <a:rPr lang="ru-RU" sz="2400" dirty="0" err="1"/>
              <a:t>покривається</a:t>
            </a:r>
            <a:r>
              <a:rPr lang="ru-RU" sz="2400" dirty="0"/>
              <a:t> </a:t>
            </a:r>
            <a:r>
              <a:rPr lang="ru-RU" sz="2400" dirty="0" err="1"/>
              <a:t>захисним</a:t>
            </a:r>
            <a:r>
              <a:rPr lang="ru-RU" sz="2400" dirty="0"/>
              <a:t> шаром - </a:t>
            </a:r>
            <a:r>
              <a:rPr lang="ru-RU" sz="2400" dirty="0" err="1"/>
              <a:t>натуральної</a:t>
            </a:r>
            <a:r>
              <a:rPr lang="ru-RU" sz="2400" dirty="0"/>
              <a:t> </a:t>
            </a:r>
            <a:r>
              <a:rPr lang="ru-RU" sz="2400" dirty="0" err="1">
                <a:hlinkClick r:id="rId9" tooltip="Оліфи"/>
              </a:rPr>
              <a:t>оліфою</a:t>
            </a:r>
            <a:r>
              <a:rPr lang="ru-RU" sz="2400" dirty="0"/>
              <a:t>.</a:t>
            </a:r>
            <a:br>
              <a:rPr lang="ru-RU" sz="2400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5300" dirty="0" smtClean="0"/>
              <a:t>Йов </a:t>
            </a:r>
            <a:r>
              <a:rPr lang="uk-UA" sz="5300" dirty="0" err="1" smtClean="0"/>
              <a:t>Кондзелевич-</a:t>
            </a:r>
            <a:r>
              <a:rPr lang="ru-RU" dirty="0" err="1"/>
              <a:t>український</a:t>
            </a:r>
            <a:r>
              <a:rPr lang="ru-RU" dirty="0"/>
              <a:t> </a:t>
            </a:r>
            <a:r>
              <a:rPr lang="ru-RU" dirty="0" err="1">
                <a:hlinkClick r:id="rId2" tooltip="Іконопис"/>
              </a:rPr>
              <a:t>іконописець</a:t>
            </a:r>
            <a:endParaRPr lang="ru-RU" dirty="0"/>
          </a:p>
        </p:txBody>
      </p:sp>
      <p:pic>
        <p:nvPicPr>
          <p:cNvPr id="5" name="Содержимое 4" descr="ascension-bogorodchansky-iconostasis-1705.jpg!xlMedium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85786" y="1643050"/>
            <a:ext cx="7715304" cy="485778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/>
          </a:bodyPr>
          <a:lstStyle/>
          <a:p>
            <a:r>
              <a:rPr lang="ru-RU" sz="2400" dirty="0" err="1"/>
              <a:t>Народився</a:t>
            </a:r>
            <a:r>
              <a:rPr lang="ru-RU" sz="2400" dirty="0"/>
              <a:t> у </a:t>
            </a:r>
            <a:r>
              <a:rPr lang="ru-RU" sz="2400" dirty="0">
                <a:hlinkClick r:id="rId2" tooltip="1667"/>
              </a:rPr>
              <a:t>1667</a:t>
            </a:r>
            <a:r>
              <a:rPr lang="ru-RU" sz="2400" dirty="0"/>
              <a:t> </a:t>
            </a:r>
            <a:r>
              <a:rPr lang="ru-RU" sz="2400" dirty="0" err="1"/>
              <a:t>році</a:t>
            </a:r>
            <a:r>
              <a:rPr lang="ru-RU" sz="2400" dirty="0"/>
              <a:t> в м. </a:t>
            </a:r>
            <a:r>
              <a:rPr lang="ru-RU" sz="2400" dirty="0" err="1">
                <a:hlinkClick r:id="rId3" tooltip="Жовква"/>
              </a:rPr>
              <a:t>Жовкві</a:t>
            </a:r>
            <a:r>
              <a:rPr lang="ru-RU" sz="2400" dirty="0"/>
              <a:t>, а помер </a:t>
            </a:r>
            <a:r>
              <a:rPr lang="ru-RU" sz="2400" dirty="0" err="1"/>
              <a:t>близько</a:t>
            </a:r>
            <a:r>
              <a:rPr lang="ru-RU" sz="2400" dirty="0"/>
              <a:t> </a:t>
            </a:r>
            <a:r>
              <a:rPr lang="ru-RU" sz="2400" dirty="0">
                <a:hlinkClick r:id="rId4" tooltip="1740"/>
              </a:rPr>
              <a:t>1740</a:t>
            </a:r>
            <a:r>
              <a:rPr lang="ru-RU" sz="2400" dirty="0"/>
              <a:t> року. В </a:t>
            </a:r>
            <a:r>
              <a:rPr lang="ru-RU" sz="2400" dirty="0" err="1"/>
              <a:t>молоді</a:t>
            </a:r>
            <a:r>
              <a:rPr lang="ru-RU" sz="2400" dirty="0"/>
              <a:t> </a:t>
            </a:r>
            <a:r>
              <a:rPr lang="ru-RU" sz="2400" dirty="0" err="1"/>
              <a:t>літа</a:t>
            </a:r>
            <a:r>
              <a:rPr lang="ru-RU" sz="2400" dirty="0"/>
              <a:t> </a:t>
            </a:r>
            <a:r>
              <a:rPr lang="ru-RU" sz="2400" dirty="0" err="1"/>
              <a:t>Кондзелевич</a:t>
            </a:r>
            <a:r>
              <a:rPr lang="ru-RU" sz="2400" dirty="0"/>
              <a:t> </a:t>
            </a:r>
            <a:r>
              <a:rPr lang="ru-RU" sz="2400" dirty="0" err="1"/>
              <a:t>переїхав</a:t>
            </a:r>
            <a:r>
              <a:rPr lang="ru-RU" sz="2400" dirty="0"/>
              <a:t> на </a:t>
            </a:r>
            <a:r>
              <a:rPr lang="ru-RU" sz="2400" dirty="0" err="1">
                <a:hlinkClick r:id="rId5" tooltip="Волинь"/>
              </a:rPr>
              <a:t>Волинь</a:t>
            </a:r>
            <a:r>
              <a:rPr lang="ru-RU" sz="2400" dirty="0"/>
              <a:t>, до </a:t>
            </a:r>
            <a:r>
              <a:rPr lang="ru-RU" sz="2400" dirty="0" err="1"/>
              <a:t>самої</a:t>
            </a:r>
            <a:r>
              <a:rPr lang="ru-RU" sz="2400" dirty="0"/>
              <a:t> </a:t>
            </a:r>
            <a:r>
              <a:rPr lang="ru-RU" sz="2400" dirty="0" err="1"/>
              <a:t>смерті</a:t>
            </a:r>
            <a:r>
              <a:rPr lang="ru-RU" sz="2400" dirty="0"/>
              <a:t> жив у </a:t>
            </a:r>
            <a:r>
              <a:rPr lang="ru-RU" sz="2400" dirty="0" err="1">
                <a:hlinkClick r:id="rId6" tooltip="Луцьк"/>
              </a:rPr>
              <a:t>Луцьку</a:t>
            </a:r>
            <a:r>
              <a:rPr lang="ru-RU" sz="2400" dirty="0"/>
              <a:t>(де </a:t>
            </a:r>
            <a:r>
              <a:rPr lang="ru-RU" sz="2400" dirty="0" err="1"/>
              <a:t>він</a:t>
            </a:r>
            <a:r>
              <a:rPr lang="ru-RU" sz="2400" dirty="0"/>
              <a:t>, </a:t>
            </a:r>
            <a:r>
              <a:rPr lang="ru-RU" sz="2400" dirty="0" err="1"/>
              <a:t>можливо</a:t>
            </a:r>
            <a:r>
              <a:rPr lang="ru-RU" sz="2400" dirty="0"/>
              <a:t>, </a:t>
            </a:r>
            <a:r>
              <a:rPr lang="ru-RU" sz="2400" dirty="0" err="1"/>
              <a:t>викладав</a:t>
            </a:r>
            <a:r>
              <a:rPr lang="ru-RU" sz="2400" dirty="0"/>
              <a:t> у </a:t>
            </a:r>
            <a:r>
              <a:rPr lang="ru-RU" sz="2400" dirty="0" err="1"/>
              <a:t>братській</a:t>
            </a:r>
            <a:r>
              <a:rPr lang="ru-RU" sz="2400" dirty="0"/>
              <a:t> </a:t>
            </a:r>
            <a:r>
              <a:rPr lang="ru-RU" sz="2400" dirty="0" err="1"/>
              <a:t>школі</a:t>
            </a:r>
            <a:r>
              <a:rPr lang="ru-RU" sz="2400" dirty="0"/>
              <a:t>), а </a:t>
            </a:r>
            <a:r>
              <a:rPr lang="ru-RU" sz="2400" dirty="0" err="1"/>
              <a:t>головним</a:t>
            </a:r>
            <a:r>
              <a:rPr lang="ru-RU" sz="2400" dirty="0"/>
              <a:t> чином — у </a:t>
            </a:r>
            <a:r>
              <a:rPr lang="ru-RU" sz="2400" dirty="0" err="1">
                <a:hlinkClick r:id="rId7" tooltip="Білостоцький монастир"/>
              </a:rPr>
              <a:t>Білостоцькому</a:t>
            </a:r>
            <a:r>
              <a:rPr lang="ru-RU" sz="2400" dirty="0">
                <a:hlinkClick r:id="rId7" tooltip="Білостоцький монастир"/>
              </a:rPr>
              <a:t> </a:t>
            </a:r>
            <a:r>
              <a:rPr lang="ru-RU" sz="2400" dirty="0" err="1">
                <a:hlinkClick r:id="rId7" tooltip="Білостоцький монастир"/>
              </a:rPr>
              <a:t>монастирі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засновано</a:t>
            </a:r>
            <a:r>
              <a:rPr lang="ru-RU" sz="2400" dirty="0"/>
              <a:t> </a:t>
            </a:r>
            <a:r>
              <a:rPr lang="ru-RU" sz="2400" dirty="0" err="1"/>
              <a:t>у</a:t>
            </a:r>
            <a:r>
              <a:rPr lang="ru-RU" sz="2400" dirty="0"/>
              <a:t> </a:t>
            </a:r>
            <a:r>
              <a:rPr lang="ru-RU" sz="2400" dirty="0">
                <a:hlinkClick r:id="rId8" tooltip="1636"/>
              </a:rPr>
              <a:t>1636</a:t>
            </a:r>
            <a:r>
              <a:rPr lang="ru-RU" sz="2400" dirty="0"/>
              <a:t> </a:t>
            </a:r>
            <a:r>
              <a:rPr lang="ru-RU" sz="2400" dirty="0" err="1"/>
              <a:t>році</a:t>
            </a:r>
            <a:r>
              <a:rPr lang="ru-RU" sz="2400" dirty="0"/>
              <a:t> </a:t>
            </a:r>
            <a:r>
              <a:rPr lang="ru-RU" sz="2400" dirty="0" err="1"/>
              <a:t>луцьким</a:t>
            </a:r>
            <a:r>
              <a:rPr lang="ru-RU" sz="2400" dirty="0"/>
              <a:t> </a:t>
            </a:r>
            <a:r>
              <a:rPr lang="ru-RU" sz="2400" dirty="0" err="1"/>
              <a:t>земельним</a:t>
            </a:r>
            <a:r>
              <a:rPr lang="ru-RU" sz="2400" dirty="0"/>
              <a:t> писарем </a:t>
            </a:r>
            <a:r>
              <a:rPr lang="ru-RU" sz="2400" dirty="0">
                <a:hlinkClick r:id="rId9" tooltip="Семен Гуревич Воютинський (ще не написана)"/>
              </a:rPr>
              <a:t>Семеном Гуревичем </a:t>
            </a:r>
            <a:r>
              <a:rPr lang="ru-RU" sz="2400" dirty="0" err="1">
                <a:hlinkClick r:id="rId9" tooltip="Семен Гуревич Воютинський (ще не написана)"/>
              </a:rPr>
              <a:t>Воютинським</a:t>
            </a:r>
            <a:r>
              <a:rPr lang="ru-RU" sz="2400" dirty="0"/>
              <a:t>. До </a:t>
            </a:r>
            <a:r>
              <a:rPr lang="ru-RU" sz="2400" dirty="0">
                <a:hlinkClick r:id="rId10" tooltip="XVIII"/>
              </a:rPr>
              <a:t>XVIII</a:t>
            </a:r>
            <a:r>
              <a:rPr lang="ru-RU" sz="2400" dirty="0"/>
              <a:t> </a:t>
            </a:r>
            <a:r>
              <a:rPr lang="ru-RU" sz="2400" dirty="0" err="1"/>
              <a:t>століття</a:t>
            </a:r>
            <a:r>
              <a:rPr lang="ru-RU" sz="2400" dirty="0"/>
              <a:t> </a:t>
            </a:r>
            <a:r>
              <a:rPr lang="ru-RU" sz="2400" dirty="0" err="1"/>
              <a:t>цемонастир</a:t>
            </a:r>
            <a:r>
              <a:rPr lang="ru-RU" sz="2400" dirty="0"/>
              <a:t> </a:t>
            </a:r>
            <a:r>
              <a:rPr lang="ru-RU" sz="2400" dirty="0" err="1"/>
              <a:t>вважався</a:t>
            </a:r>
            <a:r>
              <a:rPr lang="ru-RU" sz="2400" dirty="0"/>
              <a:t> оплотом </a:t>
            </a:r>
            <a:r>
              <a:rPr lang="ru-RU" sz="2400" dirty="0" err="1">
                <a:hlinkClick r:id="rId11" tooltip="Православ'я"/>
              </a:rPr>
              <a:t>православ'я</a:t>
            </a:r>
            <a:r>
              <a:rPr lang="ru-RU" sz="2400" dirty="0"/>
              <a:t> 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єпископською</a:t>
            </a:r>
            <a:r>
              <a:rPr lang="ru-RU" sz="2400" dirty="0"/>
              <a:t> </a:t>
            </a:r>
            <a:r>
              <a:rPr lang="ru-RU" sz="2400" dirty="0" err="1"/>
              <a:t>резиденцією</a:t>
            </a:r>
            <a:r>
              <a:rPr lang="ru-RU" sz="2400" dirty="0"/>
              <a:t>. При </a:t>
            </a:r>
            <a:r>
              <a:rPr lang="ru-RU" sz="2400" dirty="0" err="1"/>
              <a:t>монастирі</a:t>
            </a:r>
            <a:r>
              <a:rPr lang="ru-RU" sz="2400" dirty="0"/>
              <a:t> </a:t>
            </a:r>
            <a:r>
              <a:rPr lang="ru-RU" sz="2400" dirty="0" err="1"/>
              <a:t>існувало</a:t>
            </a:r>
            <a:r>
              <a:rPr lang="ru-RU" sz="2400" dirty="0"/>
              <a:t> </a:t>
            </a:r>
            <a:r>
              <a:rPr lang="ru-RU" sz="2400" dirty="0">
                <a:hlinkClick r:id="rId12" tooltip="Училище"/>
              </a:rPr>
              <a:t>училище</a:t>
            </a:r>
            <a:r>
              <a:rPr lang="ru-RU" sz="2400" dirty="0"/>
              <a:t> для </a:t>
            </a:r>
            <a:r>
              <a:rPr lang="ru-RU" sz="2400" dirty="0" err="1"/>
              <a:t>дітей</a:t>
            </a:r>
            <a:r>
              <a:rPr lang="ru-RU" sz="2400" dirty="0"/>
              <a:t>. І все ж, </a:t>
            </a:r>
            <a:r>
              <a:rPr lang="ru-RU" sz="2400" dirty="0" err="1"/>
              <a:t>основним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заняттям</a:t>
            </a:r>
            <a:r>
              <a:rPr lang="ru-RU" sz="2400" dirty="0"/>
              <a:t> </a:t>
            </a:r>
            <a:r>
              <a:rPr lang="ru-RU" sz="2400" dirty="0" err="1"/>
              <a:t>Кондзелевича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 </a:t>
            </a:r>
            <a:r>
              <a:rPr lang="ru-RU" sz="2400" dirty="0" err="1">
                <a:hlinkClick r:id="rId13" tooltip="Іконопис"/>
              </a:rPr>
              <a:t>іконопис</a:t>
            </a:r>
            <a:r>
              <a:rPr lang="ru-RU" sz="2400" dirty="0"/>
              <a:t>, </a:t>
            </a:r>
            <a:r>
              <a:rPr lang="ru-RU" sz="2400" dirty="0" err="1"/>
              <a:t>хоча</a:t>
            </a:r>
            <a:r>
              <a:rPr lang="ru-RU" sz="2400" dirty="0"/>
              <a:t> </a:t>
            </a:r>
            <a:r>
              <a:rPr lang="ru-RU" sz="2400" dirty="0" err="1"/>
              <a:t>є</a:t>
            </a:r>
            <a:r>
              <a:rPr lang="ru-RU" sz="2400" dirty="0"/>
              <a:t> </a:t>
            </a:r>
            <a:r>
              <a:rPr lang="ru-RU" sz="2400" dirty="0" err="1"/>
              <a:t>деякі</a:t>
            </a:r>
            <a:r>
              <a:rPr lang="ru-RU" sz="2400" dirty="0"/>
              <a:t> </a:t>
            </a:r>
            <a:r>
              <a:rPr lang="ru-RU" sz="2400" dirty="0" err="1"/>
              <a:t>намагання</a:t>
            </a:r>
            <a:r>
              <a:rPr lang="ru-RU" sz="2400" dirty="0"/>
              <a:t> </a:t>
            </a:r>
            <a:r>
              <a:rPr lang="ru-RU" sz="2400" dirty="0" err="1"/>
              <a:t>приписати</a:t>
            </a:r>
            <a:r>
              <a:rPr lang="ru-RU" sz="2400" dirty="0"/>
              <a:t> </a:t>
            </a:r>
            <a:r>
              <a:rPr lang="ru-RU" sz="2400" dirty="0" err="1"/>
              <a:t>йому</a:t>
            </a:r>
            <a:r>
              <a:rPr lang="ru-RU" sz="2400" dirty="0"/>
              <a:t> ряд </a:t>
            </a:r>
            <a:r>
              <a:rPr lang="ru-RU" sz="2400" dirty="0" err="1">
                <a:hlinkClick r:id="rId14" tooltip="Портрет"/>
              </a:rPr>
              <a:t>портретів</a:t>
            </a:r>
            <a:r>
              <a:rPr lang="ru-RU" sz="2400" dirty="0"/>
              <a:t>. В 1710 </a:t>
            </a:r>
            <a:r>
              <a:rPr lang="ru-RU" sz="2400" dirty="0" err="1"/>
              <a:t>році</a:t>
            </a:r>
            <a:r>
              <a:rPr lang="ru-RU" sz="2400" dirty="0"/>
              <a:t> в </a:t>
            </a:r>
            <a:r>
              <a:rPr lang="ru-RU" sz="2400" dirty="0" err="1"/>
              <a:t>акті</a:t>
            </a:r>
            <a:r>
              <a:rPr lang="ru-RU" sz="2400" dirty="0"/>
              <a:t> </a:t>
            </a:r>
            <a:r>
              <a:rPr lang="ru-RU" sz="2400" dirty="0" err="1"/>
              <a:t>обрання</a:t>
            </a:r>
            <a:r>
              <a:rPr lang="ru-RU" sz="2400" dirty="0"/>
              <a:t> </a:t>
            </a:r>
            <a:r>
              <a:rPr lang="ru-RU" sz="2400" dirty="0" err="1"/>
              <a:t>єпископа</a:t>
            </a:r>
            <a:r>
              <a:rPr lang="ru-RU" sz="2400" dirty="0"/>
              <a:t> на </a:t>
            </a:r>
            <a:r>
              <a:rPr lang="ru-RU" sz="2400" dirty="0" err="1"/>
              <a:t>Луцьку</a:t>
            </a:r>
            <a:r>
              <a:rPr lang="ru-RU" sz="2400" dirty="0"/>
              <a:t> </a:t>
            </a:r>
            <a:r>
              <a:rPr lang="ru-RU" sz="2400" dirty="0" err="1"/>
              <a:t>православну</a:t>
            </a:r>
            <a:r>
              <a:rPr lang="ru-RU" sz="2400" dirty="0"/>
              <a:t> кафедру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згадується</a:t>
            </a:r>
            <a:r>
              <a:rPr lang="ru-RU" sz="2400" dirty="0"/>
              <a:t> як </a:t>
            </a:r>
            <a:r>
              <a:rPr lang="ru-RU" sz="2400" dirty="0" err="1"/>
              <a:t>ігумен</a:t>
            </a:r>
            <a:r>
              <a:rPr lang="ru-RU" sz="2400" dirty="0"/>
              <a:t> </a:t>
            </a:r>
            <a:r>
              <a:rPr lang="ru-RU" sz="2400" dirty="0" err="1">
                <a:hlinkClick r:id="rId15" tooltip="Луцького Хресто-Воздвиженського братства (ще не написана)"/>
              </a:rPr>
              <a:t>Луцького</a:t>
            </a:r>
            <a:r>
              <a:rPr lang="ru-RU" sz="2400" dirty="0">
                <a:hlinkClick r:id="rId15" tooltip="Луцького Хресто-Воздвиженського братства (ще не написана)"/>
              </a:rPr>
              <a:t> </a:t>
            </a:r>
            <a:r>
              <a:rPr lang="ru-RU" sz="2400" dirty="0" err="1">
                <a:hlinkClick r:id="rId15" tooltip="Луцького Хресто-Воздвиженського братства (ще не написана)"/>
              </a:rPr>
              <a:t>Хресто-Воздвиженського</a:t>
            </a:r>
            <a:r>
              <a:rPr lang="ru-RU" sz="2400" dirty="0">
                <a:hlinkClick r:id="rId15" tooltip="Луцького Хресто-Воздвиженського братства (ще не написана)"/>
              </a:rPr>
              <a:t> братства</a:t>
            </a:r>
            <a:r>
              <a:rPr lang="ru-RU" sz="2400" dirty="0"/>
              <a:t>, а в 1713 </a:t>
            </a:r>
            <a:r>
              <a:rPr lang="ru-RU" sz="2400" dirty="0" err="1"/>
              <a:t>році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повторно </a:t>
            </a:r>
            <a:r>
              <a:rPr lang="ru-RU" sz="2400" dirty="0" err="1"/>
              <a:t>обирають</a:t>
            </a:r>
            <a:r>
              <a:rPr lang="ru-RU" sz="2400" dirty="0"/>
              <a:t> на </a:t>
            </a:r>
            <a:r>
              <a:rPr lang="ru-RU" sz="2400" dirty="0" err="1"/>
              <a:t>цю</a:t>
            </a:r>
            <a:r>
              <a:rPr lang="ru-RU" sz="2400" dirty="0"/>
              <a:t> посаду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83</Words>
  <Application>Microsoft Office PowerPoint</Application>
  <PresentationFormat>Экран (4:3)</PresentationFormat>
  <Paragraphs>12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Іконопис </vt:lpstr>
      <vt:lpstr> Іконопис (від ікона і писати) - іконописання, іконне писання, вид середньовічної живопису, релігійної по тем і сюжетів, культової за призначенням. У найбільш загальному значенні - створення священних зображень, призначених бути посередником між світом Божественним і земним при індивідуальній молитві або в ході християнського богослужіння, одна з форм прояву Божественної істини.</vt:lpstr>
      <vt:lpstr>Ікона - в християнстві (головним чином, в православ'ї, католицизмі тадавньосхідних церквах) зображення осіб або подій священної чи церковної історії, що є предметом шанування, у православних і католиків закріпленого догматомСьомого Вселенського собору 787 року. В мистецтвознавстві іконами зазвичай називаються зображення, виконані в рамках східнохристиянської традиції на твердої поверхні (переважно на липовоїдошки, покритою левкасом, тобто алебастром, розведеному з рідким клеєм) і забезпечені спеціальними написами і знаками. Скульптурні зображення також знаходять своє шанування особливо в католицизмі, а в Православ'ї є рідкісний виняток. </vt:lpstr>
      <vt:lpstr>Христос Пантократор, одна з найдавніших ікон Христа, VI століття, Синайський монастир</vt:lpstr>
      <vt:lpstr> Історія іконопису Образ з'явився у християнському мистецтві спочатку. Створення перших ікон переказ відносить до апостольських часів і пов'язують з ім'ям євангеліста Луки. Найдавніші з дійшли до нас ікон ставляться до VI століття і виконані в техніці енкаустики на дерев'яній основі, що ріднить їх з єгипетсько-елліністичним мистецтвом (так звані " фаюмські портрети ").  У VIII столітті християнська Церква зіткнулася з єрессю іконоборства, ідеологія якої взяла гору повністю у державній, церковній та культурного життя. Ікони продовжили створюватися в провінціях, далеко від імператорського і церковного нагляду. Вироблення адекватної відповіді іконоборцями, прийняття догматаиконопочитания на Сьомому Вселенському соборі ( 787 рік) принесли більш глибоке розуміння ікони, підвівши серйозні богословські основи, зв'язавши богослов'я образу з христологічним догматами. </vt:lpstr>
      <vt:lpstr>Слайд 6</vt:lpstr>
      <vt:lpstr> Техніка іконопису  Матеріали, які використовуються в іконописі, можуть мати рослинна ( дошка), мінеральне ( пігменти фарб) і тварина (яєчна основа темпери, рибний або міздровий клей) походження. На дерев'яну основу з обраним поглибленням - " ковчегом "(або без нього) наклеюється тканина -" паволока ". Далі наноситьсякрейдяний або алебастровий грунт - " левкас ". Перший етап безпосередньо мальовничій роботи -" роскришь "- прокладка основних тонів. В якості фарби використовується яєчна темпера на натуральних пігментах. Процес роботи над ликом завершує накладення " движків "- світлих крапок, плям і рис у найбільш напружених ділянках зображення. На заключній стадії слід розпис одягу, волосся і інших необхідних деталей зображення твореним золотом, або проводиться золочення на ассист. По завершенні всіх робіт ікона покривається захисним шаром - натуральної оліфою.  </vt:lpstr>
      <vt:lpstr>Йов Кондзелевич-український іконописець</vt:lpstr>
      <vt:lpstr>Народився у 1667 році в м. Жовкві, а помер близько 1740 року. В молоді літа Кондзелевич переїхав на Волинь, до самої смерті жив у Луцьку(де він, можливо, викладав у братській школі), а головним чином — у Білостоцькому монастирі, який засновано у 1636 році луцьким земельним писарем Семеном Гуревичем Воютинським. До XVIII століття цемонастир вважався оплотом православ'я і був єпископською резиденцією. При монастирі існувало училище для дітей. І все ж, основним його заняттям Кондзелевича був іконопис, хоча є деякі намагання приписати йому ряд портретів. В 1710 році в акті обрання єпископа на Луцьку православну кафедру він згадується як ігумен Луцького Хресто-Воздвиженського братства, а в 1713 році його повторно обирають на цю посаду</vt:lpstr>
      <vt:lpstr>Вознесіння Богородиці</vt:lpstr>
      <vt:lpstr>Спас Вседержитель</vt:lpstr>
      <vt:lpstr>Манявський чоловічий монастир </vt:lpstr>
      <vt:lpstr> Манявський монастир славився розкішним Богородчанським іконостасом - справжнім витвором мистецтва. Створювався іконостас протягом 1698-1705 років іконописцем ієромонахом Іовом Кондзелевича. Богородчанський іконостас являв собою споруду, де розміщено безліч ікон різних за розміром. Тут є і двометрові ікони, і майже мініатюрні. На сьогоднішній день Богородчанський іконостас перебуває у Львівському Національному музеї.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Іконопис </dc:title>
  <dc:creator>валя</dc:creator>
  <cp:lastModifiedBy>валя</cp:lastModifiedBy>
  <cp:revision>6</cp:revision>
  <dcterms:created xsi:type="dcterms:W3CDTF">2013-12-10T20:52:18Z</dcterms:created>
  <dcterms:modified xsi:type="dcterms:W3CDTF">2013-12-10T21:45:48Z</dcterms:modified>
</cp:coreProperties>
</file>