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72" r:id="rId4"/>
    <p:sldId id="284" r:id="rId5"/>
    <p:sldId id="28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D3BA"/>
    <a:srgbClr val="DFDBC7"/>
    <a:srgbClr val="C2BA9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3B19-F3A1-4BD6-ABB9-06FF7E88F795}" type="datetimeFigureOut">
              <a:rPr lang="ru-RU" smtClean="0"/>
              <a:pPr/>
              <a:t>06.04.2014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2E52-74EE-4EE8-B8F9-00B97841EC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3B19-F3A1-4BD6-ABB9-06FF7E88F795}" type="datetimeFigureOut">
              <a:rPr lang="ru-RU" smtClean="0"/>
              <a:pPr/>
              <a:t>06.04.2014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2E52-74EE-4EE8-B8F9-00B97841EC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3B19-F3A1-4BD6-ABB9-06FF7E88F795}" type="datetimeFigureOut">
              <a:rPr lang="ru-RU" smtClean="0"/>
              <a:pPr/>
              <a:t>06.04.2014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2E52-74EE-4EE8-B8F9-00B97841EC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3B19-F3A1-4BD6-ABB9-06FF7E88F795}" type="datetimeFigureOut">
              <a:rPr lang="ru-RU" smtClean="0"/>
              <a:pPr/>
              <a:t>06.04.2014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2E52-74EE-4EE8-B8F9-00B97841EC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3B19-F3A1-4BD6-ABB9-06FF7E88F795}" type="datetimeFigureOut">
              <a:rPr lang="ru-RU" smtClean="0"/>
              <a:pPr/>
              <a:t>06.04.2014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2E52-74EE-4EE8-B8F9-00B97841EC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3B19-F3A1-4BD6-ABB9-06FF7E88F795}" type="datetimeFigureOut">
              <a:rPr lang="ru-RU" smtClean="0"/>
              <a:pPr/>
              <a:t>06.04.2014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2E52-74EE-4EE8-B8F9-00B97841EC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3B19-F3A1-4BD6-ABB9-06FF7E88F795}" type="datetimeFigureOut">
              <a:rPr lang="ru-RU" smtClean="0"/>
              <a:pPr/>
              <a:t>06.04.2014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2E52-74EE-4EE8-B8F9-00B97841EC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3B19-F3A1-4BD6-ABB9-06FF7E88F795}" type="datetimeFigureOut">
              <a:rPr lang="ru-RU" smtClean="0"/>
              <a:pPr/>
              <a:t>06.04.2014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2E52-74EE-4EE8-B8F9-00B97841EC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3B19-F3A1-4BD6-ABB9-06FF7E88F795}" type="datetimeFigureOut">
              <a:rPr lang="ru-RU" smtClean="0"/>
              <a:pPr/>
              <a:t>06.04.2014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2E52-74EE-4EE8-B8F9-00B97841EC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3B19-F3A1-4BD6-ABB9-06FF7E88F795}" type="datetimeFigureOut">
              <a:rPr lang="ru-RU" smtClean="0"/>
              <a:pPr/>
              <a:t>06.04.2014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2E52-74EE-4EE8-B8F9-00B97841EC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3B19-F3A1-4BD6-ABB9-06FF7E88F795}" type="datetimeFigureOut">
              <a:rPr lang="ru-RU" smtClean="0"/>
              <a:pPr/>
              <a:t>06.04.2014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A0A2E52-74EE-4EE8-B8F9-00B97841EC3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BE3B19-F3A1-4BD6-ABB9-06FF7E88F795}" type="datetimeFigureOut">
              <a:rPr lang="ru-RU" smtClean="0"/>
              <a:pPr/>
              <a:t>06.04.2014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0A2E52-74EE-4EE8-B8F9-00B97841EC34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circl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714620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i="1" dirty="0" smtClean="0"/>
              <a:t/>
            </a:r>
            <a:br>
              <a:rPr lang="en-US" sz="4800" b="1" i="1" dirty="0" smtClean="0"/>
            </a:br>
            <a:r>
              <a:rPr lang="uk-UA" sz="4800" b="1" i="1" dirty="0" smtClean="0"/>
              <a:t>Українська СРР в умовах нової економічної політики</a:t>
            </a:r>
            <a:br>
              <a:rPr lang="uk-UA" sz="4800" b="1" i="1" dirty="0" smtClean="0"/>
            </a:br>
            <a:endParaRPr lang="ru-RU" sz="4800" b="1" i="1" dirty="0"/>
          </a:p>
        </p:txBody>
      </p:sp>
    </p:spTree>
    <p:extLst>
      <p:ext uri="{BB962C8B-B14F-4D97-AF65-F5344CB8AC3E}">
        <p14:creationId xmlns:p14="http://schemas.microsoft.com/office/powerpoint/2010/main" xmlns="" val="3338110955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endParaRPr lang="uk-UA" b="1" i="1" dirty="0" smtClean="0"/>
          </a:p>
          <a:p>
            <a:pPr marL="0" indent="0" algn="ctr">
              <a:buNone/>
            </a:pPr>
            <a:endParaRPr lang="uk-UA" b="1" i="1" dirty="0"/>
          </a:p>
          <a:p>
            <a:pPr marL="0" indent="0" algn="ctr">
              <a:buNone/>
            </a:pPr>
            <a:endParaRPr lang="uk-UA" b="1" i="1" dirty="0" smtClean="0"/>
          </a:p>
          <a:p>
            <a:pPr marL="0" indent="0" algn="ctr">
              <a:buNone/>
            </a:pPr>
            <a:r>
              <a:rPr lang="uk-UA" b="1" i="1" dirty="0" smtClean="0"/>
              <a:t>«… нова економічна політика… стала «передишкою», стратегічним відступом, який у найближчому майбутньому міг забезпечити ширший фронту для комуністичного наступу»</a:t>
            </a:r>
          </a:p>
          <a:p>
            <a:pPr marL="0" indent="0" algn="ctr">
              <a:buNone/>
            </a:pPr>
            <a:r>
              <a:rPr lang="uk-UA" sz="2400" b="1" i="1" dirty="0" smtClean="0"/>
              <a:t>(Я.Грицак. «Нарис історії України»)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xmlns="" val="375333777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/>
              <a:t>Причини впровадження НЕПУ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i="1" dirty="0" smtClean="0"/>
              <a:t>Закінчення бойових дій, перехід до мирного будівництва, початок відбудови господарства вимагали нової економічної програми;</a:t>
            </a:r>
          </a:p>
          <a:p>
            <a:r>
              <a:rPr lang="uk-UA" b="1" i="1" dirty="0" smtClean="0"/>
              <a:t>Кризовий стан економіки, безперспективність політики «воєнного комунізму»;</a:t>
            </a:r>
          </a:p>
          <a:p>
            <a:r>
              <a:rPr lang="uk-UA" b="1" i="1" dirty="0" smtClean="0"/>
              <a:t>Невдоволення селянства продрозкладкою спонукало збройні виступи проти радянської влади і диктувало необхідність нового підходу до проблеми відносин міста і села;</a:t>
            </a:r>
          </a:p>
          <a:p>
            <a:r>
              <a:rPr lang="uk-UA" b="1" i="1" dirty="0" smtClean="0"/>
              <a:t>Спад європейського революційного руху вичерпав надії на швидке здійснення світової революції і допомогу західного пролетаріату. </a:t>
            </a:r>
          </a:p>
          <a:p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xmlns="" val="4183269065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85800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395930"/>
          </a:xfrm>
        </p:spPr>
        <p:txBody>
          <a:bodyPr/>
          <a:lstStyle/>
          <a:p>
            <a:r>
              <a:rPr lang="uk-UA" b="1" i="1" dirty="0" smtClean="0"/>
              <a:t>Закінчення бойових дій, перехід до мирного будівництва, початок відбудови господарства вимагали нової економічної програми;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нова економічна політика НЕ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57166"/>
            <a:ext cx="3810000" cy="2724151"/>
          </a:xfrm>
          <a:prstGeom prst="rect">
            <a:avLst/>
          </a:prstGeom>
          <a:noFill/>
        </p:spPr>
      </p:pic>
      <p:pic>
        <p:nvPicPr>
          <p:cNvPr id="1028" name="Picture 4" descr="http://www.economicportal.ru/img/facts/nep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3214686"/>
            <a:ext cx="4961914" cy="3357562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275</TotalTime>
  <Words>116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 Українська СРР в умовах нової економічної політики </vt:lpstr>
      <vt:lpstr>Слайд 2</vt:lpstr>
      <vt:lpstr>Причини впровадження НЕПУ</vt:lpstr>
      <vt:lpstr>Слайд 4</vt:lpstr>
      <vt:lpstr>Слайд 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тему:УСРР в умовах нової економічної політики</dc:title>
  <dc:creator>Виктория</dc:creator>
  <cp:lastModifiedBy>User</cp:lastModifiedBy>
  <cp:revision>34</cp:revision>
  <dcterms:created xsi:type="dcterms:W3CDTF">2013-02-25T08:54:14Z</dcterms:created>
  <dcterms:modified xsi:type="dcterms:W3CDTF">2014-04-06T09:07:54Z</dcterms:modified>
</cp:coreProperties>
</file>