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5" r:id="rId5"/>
    <p:sldId id="264" r:id="rId6"/>
    <p:sldId id="267" r:id="rId7"/>
    <p:sldId id="268" r:id="rId8"/>
    <p:sldId id="269" r:id="rId9"/>
    <p:sldId id="270" r:id="rId10"/>
    <p:sldId id="274" r:id="rId11"/>
    <p:sldId id="275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>
      <p:cViewPr varScale="1">
        <p:scale>
          <a:sx n="74" d="100"/>
          <a:sy n="74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248272"/>
          </a:xfrm>
        </p:spPr>
        <p:txBody>
          <a:bodyPr/>
          <a:lstStyle/>
          <a:p>
            <a:r>
              <a:rPr lang="ru-RU" sz="6600" dirty="0" smtClean="0"/>
              <a:t>План</a:t>
            </a:r>
            <a:r>
              <a:rPr lang="uk-UA" sz="6600" dirty="0" smtClean="0"/>
              <a:t> «Ост»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520" y="5445224"/>
            <a:ext cx="4320480" cy="129614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Підготував учень 43 групи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Мишко Андрій Сергійович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4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</a:t>
            </a:r>
            <a:r>
              <a:rPr lang="ru-RU" dirty="0" err="1"/>
              <a:t>У</a:t>
            </a:r>
            <a:r>
              <a:rPr lang="ru-RU" dirty="0" err="1" smtClean="0"/>
              <a:t>кра</a:t>
            </a:r>
            <a:r>
              <a:rPr lang="uk-UA" dirty="0" err="1" smtClean="0"/>
              <a:t>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Окупанти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намір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високорозвинену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промисловість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перетворити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рабів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З перших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усі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фабрики і заводи, земля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майно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колгоспів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радгоспів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оголошувалися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власністю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гітлерівської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Німеччини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підприємств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повернута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колишнім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власникам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Заробітна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плата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дуже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низькою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колгоспів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радгоспів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створені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спільні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двори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державні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маєтки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Крім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стягувалася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величезна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кількість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різних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податків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будинок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садибу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двері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худобу,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свійських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тварин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собак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кішок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тощо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)..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Крім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офіційних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податків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окупанти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вдавалися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прямого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пограбування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мародерства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запроваджена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обов'язкова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трудова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повинність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всього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включаючи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підлітків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14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Магазини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ресторани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перукарні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обслуговували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окупантів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Розчленування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95" y="223749"/>
            <a:ext cx="4453086" cy="292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749"/>
            <a:ext cx="3024336" cy="399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987924" cy="30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Окупаційний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режим залучав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співпраці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активістів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українського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національного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руху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сформувавши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них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підконтрольне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СД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місцеве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самоврядування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поліцію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використовувалися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збору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податків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боротьби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місцевим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підпіллям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євреїв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Масове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засобом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окупованими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фізичний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моральний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терор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Військово-поліцейський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апарат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проводив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організоване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пограбування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створював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нестерпні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умови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прирікав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голодне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вимирання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діяло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180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концентраційних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таборів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За роки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убиті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замучено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4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цивільного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1,3 млн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військовополонених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усього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вона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втратила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17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чол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Проводилася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кампанія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винищення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єврейського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Протягом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103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тижнів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щовівторка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щоп'ятниці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Бабиному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Яру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Києві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розстрілювали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людей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різних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національностей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насамперед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євреїв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Військовим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чинам вермахту,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навіть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нижчим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надавалося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право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розстрілу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без суду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слідства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Увесь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час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містах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селах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діяла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комендантська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година.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порушення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мирних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людей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розстрілювали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місці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8376"/>
            <a:ext cx="5106144" cy="355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762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3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Після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закінчення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приблизно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40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загиблих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народів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30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втратив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Радянський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Союз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загинуло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6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поляків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понад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жителів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Югославії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Ост» ,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розуміти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увазі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також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Остаточне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єврейського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питання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» (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Endlösung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дер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Judenfrage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)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згідно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євреї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підлягали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тотальному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Хоча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план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передбачалося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запустити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потужність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після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завершення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рамках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менш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близько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3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радянських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військовополонених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2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7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Білорусі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нацисти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організували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260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таборів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смерті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гетто 170.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Згідно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сучасними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даними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за роки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німецької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втрати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мирного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Білорусі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склали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близько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2,5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осіб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тобто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близько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25 %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республіки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Майже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поляків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2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українців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своїй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не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волі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відправлені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примусові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роботи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Німеччини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 млн.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поляків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анексованих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країни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насильно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германізуватися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 </a:t>
            </a:r>
          </a:p>
          <a:p>
            <a:pPr>
              <a:lnSpc>
                <a:spcPct val="110000"/>
              </a:lnSpc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Жителі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оголошені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небажаними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расовими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показниками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»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підлягали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переселенню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Західний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Сибір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передбачалося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використовувати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допоміжних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кадрів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сфері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регіонами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поневоленої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Росії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</a:t>
            </a:r>
          </a:p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щастя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план не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вдалося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повністю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втілити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реальність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інакше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нас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вже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тут не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94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46612">
            <a:off x="472559" y="2101416"/>
            <a:ext cx="8229600" cy="2239851"/>
          </a:xfrm>
        </p:spPr>
        <p:txBody>
          <a:bodyPr/>
          <a:lstStyle/>
          <a:p>
            <a:pPr>
              <a:lnSpc>
                <a:spcPts val="9700"/>
              </a:lnSpc>
            </a:pPr>
            <a:r>
              <a:rPr lang="uk-UA" sz="8800" dirty="0" smtClean="0">
                <a:latin typeface="Comic Sans MS" pitchFamily="66" charset="0"/>
              </a:rPr>
              <a:t>Дякую за увагу !</a:t>
            </a:r>
            <a:endParaRPr lang="ru-RU" sz="8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0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Генеральний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план Ост (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Ост) - обширна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програма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закріплення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панування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німецького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рейху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передбачав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примусове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Польщі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окупованих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областей СРСР до 75 - 85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відсотків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розміщення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Західному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Сибіру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Північному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Кавказі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Південній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Америці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059832" cy="485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1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7544"/>
          </a:xfrm>
        </p:spPr>
        <p:txBody>
          <a:bodyPr/>
          <a:lstStyle/>
          <a:p>
            <a:r>
              <a:rPr lang="ru-RU" dirty="0" err="1"/>
              <a:t>Відомості</a:t>
            </a:r>
            <a:r>
              <a:rPr lang="ru-RU" dirty="0"/>
              <a:t> про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Час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здійснення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1939 - 1944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Жертви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СРСР ( в основному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слов'янське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)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Місце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окупована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СРСР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Характер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расово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етнічний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Організатори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виконавці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націонал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соціалістська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партія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Німеччини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профашистські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угруповання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колабораціоністи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окупованих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територіях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78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Уривок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" Генерального плану Ост«(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Редакція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червня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1942)</a:t>
            </a:r>
          </a:p>
          <a:p>
            <a:pPr marL="1257300" lvl="3" indent="0">
              <a:buNone/>
            </a:pP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Частина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С.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Розмежування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територій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поселень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окупованих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східних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областях і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принципи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відновлення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Проникнення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німецького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життя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великі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території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Сходу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ставлять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рейх перед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нагальною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необхідністю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знайти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нові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форми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поселення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щоб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привести у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відповідність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розміри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території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кількість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наявних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німецьких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осіб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47" y="3546602"/>
            <a:ext cx="2924485" cy="31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61391"/>
            <a:ext cx="2088232" cy="29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40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177"/>
            <a:ext cx="8229600" cy="1195536"/>
          </a:xfrm>
        </p:spPr>
        <p:txBody>
          <a:bodyPr/>
          <a:lstStyle/>
          <a:p>
            <a:r>
              <a:rPr lang="uk-UA" dirty="0" smtClean="0"/>
              <a:t>Опис плану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978896" cy="5285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Розроблений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1941 р.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і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представлений 28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травня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1942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Оберфюрер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СС Мейером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Хетлінгом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найменуванням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Генеральний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план Ост -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правової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економічної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територіальної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структури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Сходу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Згідно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планом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європейської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СРСР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повинні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піддатися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германізації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,а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частково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бути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депортованими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 Урал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деякими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даними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, «План " Ост "»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був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розділений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на два - «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Малий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план»(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втілювався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час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війни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) «Великий план»(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після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війни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28392" cy="49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6309320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Карта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германізації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853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</a:rPr>
              <a:t>здійснення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плану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834880" cy="524270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фізична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винищенням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великих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народу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скорочення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шляхом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навмисної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організації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голоду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зменшення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внаслідок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організованого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народжуваності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ліквідація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медичного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санітарного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обслуговування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винищення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інтелігенції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носія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продовжувача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науково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технічних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знань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навичок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культурних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традицій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кожного народу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низведення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освіти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нижчого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рівня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4065"/>
            <a:ext cx="3584451" cy="242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3" y="4057525"/>
            <a:ext cx="3305460" cy="25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5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4752528" cy="59375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роз'єднання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дробленням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окремих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народів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дрібні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етнічні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групи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Сибіру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Африку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Південну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Америку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інші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райони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Землі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аграризація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захоплених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позбавлення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народів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промисловості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6671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69" y="3212976"/>
            <a:ext cx="3737992" cy="32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/>
          <a:lstStyle/>
          <a:p>
            <a:r>
              <a:rPr lang="ru-RU" dirty="0"/>
              <a:t>Доля </a:t>
            </a:r>
            <a:r>
              <a:rPr lang="ru-RU" dirty="0" err="1"/>
              <a:t>слов'ян</a:t>
            </a:r>
            <a:r>
              <a:rPr lang="ru-RU" dirty="0"/>
              <a:t> і </a:t>
            </a:r>
            <a:r>
              <a:rPr lang="ru-RU" dirty="0" err="1" smtClean="0"/>
              <a:t>євреїв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Ветцель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припускав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вигнання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десятків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за Урал 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Поляки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згідно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Ветцеля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«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найбільш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вороже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налаштованим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німців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чисельно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тому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найнебезпечнішим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народом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Німецькі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історики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вважають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план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передбачав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00100" lvl="2" indent="0">
              <a:buNone/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·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або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вигнання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80-85 %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поляків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На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території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Польщі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повинні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залишатися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приблизно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3-4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чоловік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00100" lvl="2" indent="0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·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або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вигнання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50-75 %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чехів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близько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3,5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млн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осіб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).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Інші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підлягали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онімечченню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00100" lvl="2" indent="0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·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50-60 %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росіян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європейській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частині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Радянського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Союзу 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15-25 %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підлягали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депортації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за Урал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00100" lvl="2" indent="0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·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Знищення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25 %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українців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білорусів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30-50 %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українців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білорусів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підлягали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використанню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якості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робочої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сили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7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Згідно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пропозиціями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Ветцел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російський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народ повинен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піддаватися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таким заходам ,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асиміляція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 «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онімечченню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» )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скорочення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чисельності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скорочення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народжуваності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подібні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визначаються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як геноцид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директиви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А.Гітлера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міністру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у справах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східних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територій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А. Розенберг про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введення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Генерального плану «Ост» (23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липня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1942 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.):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повинні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працювати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нас , а в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разі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якщо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вони нам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більше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потрібні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нехай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вмирають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Щеплення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охорона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здоров'я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них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зайві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Слов'янська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плодючість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небажана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...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освіта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небезпечно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Досить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якщо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вони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будуть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вміти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рахувати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ста ...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Кожна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освічена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людина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наш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майбутній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ворог.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Слід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відкинути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всі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сентиментальні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заперечення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Потрібно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управляти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цим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народом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із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залізною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рішучістю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...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Кажучи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 -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військовому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ми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повинні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вбивати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трьох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до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чотирьох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мільйонів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росіян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рік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75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</TotalTime>
  <Words>1155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План «Ост» </vt:lpstr>
      <vt:lpstr>Вступ </vt:lpstr>
      <vt:lpstr>Відомості про план</vt:lpstr>
      <vt:lpstr>Презентация PowerPoint</vt:lpstr>
      <vt:lpstr>Опис плану</vt:lpstr>
      <vt:lpstr>Методи здійснення плану</vt:lpstr>
      <vt:lpstr>Презентация PowerPoint</vt:lpstr>
      <vt:lpstr>Доля слов'ян і євреїв</vt:lpstr>
      <vt:lpstr>Презентация PowerPoint</vt:lpstr>
      <vt:lpstr>Доля України</vt:lpstr>
      <vt:lpstr>Презентация PowerPoint</vt:lpstr>
      <vt:lpstr>Підсумки </vt:lpstr>
      <vt:lpstr>Презентация PowerPoint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10</cp:revision>
  <dcterms:created xsi:type="dcterms:W3CDTF">2013-10-22T19:28:30Z</dcterms:created>
  <dcterms:modified xsi:type="dcterms:W3CDTF">2013-11-05T19:04:25Z</dcterms:modified>
</cp:coreProperties>
</file>